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3" r:id="rId2"/>
    <p:sldId id="361" r:id="rId3"/>
    <p:sldId id="354" r:id="rId4"/>
    <p:sldId id="362" r:id="rId5"/>
    <p:sldId id="363" r:id="rId6"/>
    <p:sldId id="364" r:id="rId7"/>
    <p:sldId id="365" r:id="rId8"/>
    <p:sldId id="367" r:id="rId9"/>
    <p:sldId id="368" r:id="rId10"/>
    <p:sldId id="359" r:id="rId11"/>
    <p:sldId id="307" r:id="rId12"/>
    <p:sldId id="369"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7FF90-6B29-4C8B-8C72-95EF1E0C8278}" v="10" dt="2026-02-23T23:04:33.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4" d="100"/>
          <a:sy n="54" d="100"/>
        </p:scale>
        <p:origin x="11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oney, Caitlin (CHE)" userId="5a53c058-efec-423f-abb5-2b6346462c2f" providerId="ADAL" clId="{EAE508A8-CBB0-48AC-843E-40D18D439BA0}"/>
    <pc:docChg chg="undo custSel addSld delSld modSld sldOrd">
      <pc:chgData name="Mahoney, Caitlin (CHE)" userId="5a53c058-efec-423f-abb5-2b6346462c2f" providerId="ADAL" clId="{EAE508A8-CBB0-48AC-843E-40D18D439BA0}" dt="2026-02-23T23:04:33.457" v="2054" actId="20577"/>
      <pc:docMkLst>
        <pc:docMk/>
      </pc:docMkLst>
      <pc:sldChg chg="modSp mod">
        <pc:chgData name="Mahoney, Caitlin (CHE)" userId="5a53c058-efec-423f-abb5-2b6346462c2f" providerId="ADAL" clId="{EAE508A8-CBB0-48AC-843E-40D18D439BA0}" dt="2026-02-20T16:48:32.599" v="1637" actId="20577"/>
        <pc:sldMkLst>
          <pc:docMk/>
          <pc:sldMk cId="1682709988" sldId="306"/>
        </pc:sldMkLst>
        <pc:spChg chg="mod">
          <ac:chgData name="Mahoney, Caitlin (CHE)" userId="5a53c058-efec-423f-abb5-2b6346462c2f" providerId="ADAL" clId="{EAE508A8-CBB0-48AC-843E-40D18D439BA0}" dt="2026-02-20T16:48:32.599" v="1637" actId="20577"/>
          <ac:spMkLst>
            <pc:docMk/>
            <pc:sldMk cId="1682709988" sldId="306"/>
            <ac:spMk id="6" creationId="{8B9560B4-97BE-CC64-14C8-EC7772EE253E}"/>
          </ac:spMkLst>
        </pc:spChg>
      </pc:sldChg>
      <pc:sldChg chg="modSp mod">
        <pc:chgData name="Mahoney, Caitlin (CHE)" userId="5a53c058-efec-423f-abb5-2b6346462c2f" providerId="ADAL" clId="{EAE508A8-CBB0-48AC-843E-40D18D439BA0}" dt="2026-02-20T16:42:36.925" v="1352" actId="20577"/>
        <pc:sldMkLst>
          <pc:docMk/>
          <pc:sldMk cId="1440355873" sldId="307"/>
        </pc:sldMkLst>
        <pc:spChg chg="mod">
          <ac:chgData name="Mahoney, Caitlin (CHE)" userId="5a53c058-efec-423f-abb5-2b6346462c2f" providerId="ADAL" clId="{EAE508A8-CBB0-48AC-843E-40D18D439BA0}" dt="2026-02-20T16:39:21.478" v="571" actId="20577"/>
          <ac:spMkLst>
            <pc:docMk/>
            <pc:sldMk cId="1440355873" sldId="307"/>
            <ac:spMk id="5" creationId="{C4D51CE4-2915-170F-BB16-BEDED68414C6}"/>
          </ac:spMkLst>
        </pc:spChg>
        <pc:spChg chg="mod">
          <ac:chgData name="Mahoney, Caitlin (CHE)" userId="5a53c058-efec-423f-abb5-2b6346462c2f" providerId="ADAL" clId="{EAE508A8-CBB0-48AC-843E-40D18D439BA0}" dt="2026-02-20T16:42:36.925" v="1352" actId="20577"/>
          <ac:spMkLst>
            <pc:docMk/>
            <pc:sldMk cId="1440355873" sldId="307"/>
            <ac:spMk id="6" creationId="{A9759504-2111-F5E6-4AFE-8AFB04EAE4C7}"/>
          </ac:spMkLst>
        </pc:spChg>
      </pc:sldChg>
      <pc:sldChg chg="modSp mod">
        <pc:chgData name="Mahoney, Caitlin (CHE)" userId="5a53c058-efec-423f-abb5-2b6346462c2f" providerId="ADAL" clId="{EAE508A8-CBB0-48AC-843E-40D18D439BA0}" dt="2026-02-20T16:24:09.862" v="105" actId="20577"/>
        <pc:sldMkLst>
          <pc:docMk/>
          <pc:sldMk cId="439677688" sldId="353"/>
        </pc:sldMkLst>
        <pc:spChg chg="mod">
          <ac:chgData name="Mahoney, Caitlin (CHE)" userId="5a53c058-efec-423f-abb5-2b6346462c2f" providerId="ADAL" clId="{EAE508A8-CBB0-48AC-843E-40D18D439BA0}" dt="2026-02-20T16:13:32.613" v="89" actId="313"/>
          <ac:spMkLst>
            <pc:docMk/>
            <pc:sldMk cId="439677688" sldId="353"/>
            <ac:spMk id="2" creationId="{EBEA8BD6-55EF-1610-ACED-37A3532A31B0}"/>
          </ac:spMkLst>
        </pc:spChg>
        <pc:spChg chg="mod">
          <ac:chgData name="Mahoney, Caitlin (CHE)" userId="5a53c058-efec-423f-abb5-2b6346462c2f" providerId="ADAL" clId="{EAE508A8-CBB0-48AC-843E-40D18D439BA0}" dt="2026-02-20T16:24:09.862" v="105" actId="20577"/>
          <ac:spMkLst>
            <pc:docMk/>
            <pc:sldMk cId="439677688" sldId="353"/>
            <ac:spMk id="3" creationId="{C2B05476-E88F-F36D-3C79-C03A7F33A6B6}"/>
          </ac:spMkLst>
        </pc:spChg>
        <pc:spChg chg="mod">
          <ac:chgData name="Mahoney, Caitlin (CHE)" userId="5a53c058-efec-423f-abb5-2b6346462c2f" providerId="ADAL" clId="{EAE508A8-CBB0-48AC-843E-40D18D439BA0}" dt="2026-02-20T16:13:32.369" v="88" actId="20577"/>
          <ac:spMkLst>
            <pc:docMk/>
            <pc:sldMk cId="439677688" sldId="353"/>
            <ac:spMk id="4" creationId="{4CC1A49C-1430-F5AC-F64C-4D0D1ACE7901}"/>
          </ac:spMkLst>
        </pc:spChg>
      </pc:sldChg>
      <pc:sldChg chg="modSp mod">
        <pc:chgData name="Mahoney, Caitlin (CHE)" userId="5a53c058-efec-423f-abb5-2b6346462c2f" providerId="ADAL" clId="{EAE508A8-CBB0-48AC-843E-40D18D439BA0}" dt="2026-02-23T22:52:19.919" v="1806" actId="27636"/>
        <pc:sldMkLst>
          <pc:docMk/>
          <pc:sldMk cId="3283329933" sldId="354"/>
        </pc:sldMkLst>
        <pc:spChg chg="mod">
          <ac:chgData name="Mahoney, Caitlin (CHE)" userId="5a53c058-efec-423f-abb5-2b6346462c2f" providerId="ADAL" clId="{EAE508A8-CBB0-48AC-843E-40D18D439BA0}" dt="2026-02-20T16:48:22.696" v="1630" actId="20577"/>
          <ac:spMkLst>
            <pc:docMk/>
            <pc:sldMk cId="3283329933" sldId="354"/>
            <ac:spMk id="5" creationId="{8965F5F2-F4BF-EFF6-CF77-637E8CAFC1F7}"/>
          </ac:spMkLst>
        </pc:spChg>
        <pc:spChg chg="mod">
          <ac:chgData name="Mahoney, Caitlin (CHE)" userId="5a53c058-efec-423f-abb5-2b6346462c2f" providerId="ADAL" clId="{EAE508A8-CBB0-48AC-843E-40D18D439BA0}" dt="2026-02-23T22:52:19.919" v="1806" actId="27636"/>
          <ac:spMkLst>
            <pc:docMk/>
            <pc:sldMk cId="3283329933" sldId="354"/>
            <ac:spMk id="6" creationId="{A9A3C79E-CD8B-71FD-A211-F2A0D7638666}"/>
          </ac:spMkLst>
        </pc:spChg>
      </pc:sldChg>
      <pc:sldChg chg="modSp mod">
        <pc:chgData name="Mahoney, Caitlin (CHE)" userId="5a53c058-efec-423f-abb5-2b6346462c2f" providerId="ADAL" clId="{EAE508A8-CBB0-48AC-843E-40D18D439BA0}" dt="2026-02-23T22:52:41.457" v="1808"/>
        <pc:sldMkLst>
          <pc:docMk/>
          <pc:sldMk cId="3489101171" sldId="355"/>
        </pc:sldMkLst>
        <pc:spChg chg="mod">
          <ac:chgData name="Mahoney, Caitlin (CHE)" userId="5a53c058-efec-423f-abb5-2b6346462c2f" providerId="ADAL" clId="{EAE508A8-CBB0-48AC-843E-40D18D439BA0}" dt="2026-02-23T22:52:41.457" v="1808"/>
          <ac:spMkLst>
            <pc:docMk/>
            <pc:sldMk cId="3489101171" sldId="355"/>
            <ac:spMk id="6" creationId="{1C309343-9DD7-DB44-21C8-98845D2A54FB}"/>
          </ac:spMkLst>
        </pc:spChg>
      </pc:sldChg>
      <pc:sldChg chg="addSp modSp mod">
        <pc:chgData name="Mahoney, Caitlin (CHE)" userId="5a53c058-efec-423f-abb5-2b6346462c2f" providerId="ADAL" clId="{EAE508A8-CBB0-48AC-843E-40D18D439BA0}" dt="2026-02-23T23:04:33.457" v="2054" actId="20577"/>
        <pc:sldMkLst>
          <pc:docMk/>
          <pc:sldMk cId="1709045848" sldId="358"/>
        </pc:sldMkLst>
        <pc:spChg chg="mod">
          <ac:chgData name="Mahoney, Caitlin (CHE)" userId="5a53c058-efec-423f-abb5-2b6346462c2f" providerId="ADAL" clId="{EAE508A8-CBB0-48AC-843E-40D18D439BA0}" dt="2026-02-20T16:50:49.447" v="1803" actId="20577"/>
          <ac:spMkLst>
            <pc:docMk/>
            <pc:sldMk cId="1709045848" sldId="358"/>
            <ac:spMk id="5" creationId="{D26DFE1C-322E-1655-113E-FF78E8277DED}"/>
          </ac:spMkLst>
        </pc:spChg>
        <pc:spChg chg="mod">
          <ac:chgData name="Mahoney, Caitlin (CHE)" userId="5a53c058-efec-423f-abb5-2b6346462c2f" providerId="ADAL" clId="{EAE508A8-CBB0-48AC-843E-40D18D439BA0}" dt="2026-02-23T23:04:33.457" v="2054" actId="20577"/>
          <ac:spMkLst>
            <pc:docMk/>
            <pc:sldMk cId="1709045848" sldId="358"/>
            <ac:spMk id="6" creationId="{9069897C-38DA-950C-335A-D8934F0C20E3}"/>
          </ac:spMkLst>
        </pc:spChg>
        <pc:picChg chg="add mod">
          <ac:chgData name="Mahoney, Caitlin (CHE)" userId="5a53c058-efec-423f-abb5-2b6346462c2f" providerId="ADAL" clId="{EAE508A8-CBB0-48AC-843E-40D18D439BA0}" dt="2026-02-23T23:03:15.306" v="2006"/>
          <ac:picMkLst>
            <pc:docMk/>
            <pc:sldMk cId="1709045848" sldId="358"/>
            <ac:picMk id="2" creationId="{A0A61335-056D-FCE0-D16D-4B1854D0B6C3}"/>
          </ac:picMkLst>
        </pc:picChg>
      </pc:sldChg>
      <pc:sldChg chg="modSp mod ord">
        <pc:chgData name="Mahoney, Caitlin (CHE)" userId="5a53c058-efec-423f-abb5-2b6346462c2f" providerId="ADAL" clId="{EAE508A8-CBB0-48AC-843E-40D18D439BA0}" dt="2026-02-23T23:02:41.394" v="2004" actId="13926"/>
        <pc:sldMkLst>
          <pc:docMk/>
          <pc:sldMk cId="3407984942" sldId="359"/>
        </pc:sldMkLst>
        <pc:spChg chg="mod">
          <ac:chgData name="Mahoney, Caitlin (CHE)" userId="5a53c058-efec-423f-abb5-2b6346462c2f" providerId="ADAL" clId="{EAE508A8-CBB0-48AC-843E-40D18D439BA0}" dt="2026-02-20T16:49:57.620" v="1710" actId="20577"/>
          <ac:spMkLst>
            <pc:docMk/>
            <pc:sldMk cId="3407984942" sldId="359"/>
            <ac:spMk id="5" creationId="{B392CDAD-C965-490B-026B-511C8A537ECF}"/>
          </ac:spMkLst>
        </pc:spChg>
        <pc:spChg chg="mod">
          <ac:chgData name="Mahoney, Caitlin (CHE)" userId="5a53c058-efec-423f-abb5-2b6346462c2f" providerId="ADAL" clId="{EAE508A8-CBB0-48AC-843E-40D18D439BA0}" dt="2026-02-23T23:02:41.394" v="2004" actId="13926"/>
          <ac:spMkLst>
            <pc:docMk/>
            <pc:sldMk cId="3407984942" sldId="359"/>
            <ac:spMk id="6" creationId="{C09233DD-572E-C4FE-C2B3-A1EA0FF8D475}"/>
          </ac:spMkLst>
        </pc:spChg>
      </pc:sldChg>
      <pc:sldChg chg="modSp new mod">
        <pc:chgData name="Mahoney, Caitlin (CHE)" userId="5a53c058-efec-423f-abb5-2b6346462c2f" providerId="ADAL" clId="{EAE508A8-CBB0-48AC-843E-40D18D439BA0}" dt="2026-02-23T23:02:17.496" v="2003" actId="313"/>
        <pc:sldMkLst>
          <pc:docMk/>
          <pc:sldMk cId="1355179018" sldId="360"/>
        </pc:sldMkLst>
        <pc:spChg chg="mod">
          <ac:chgData name="Mahoney, Caitlin (CHE)" userId="5a53c058-efec-423f-abb5-2b6346462c2f" providerId="ADAL" clId="{EAE508A8-CBB0-48AC-843E-40D18D439BA0}" dt="2026-02-23T23:02:17.496" v="2003" actId="313"/>
          <ac:spMkLst>
            <pc:docMk/>
            <pc:sldMk cId="1355179018" sldId="360"/>
            <ac:spMk id="2" creationId="{1C1AD3FD-E48E-75EC-17C9-A88F5B323615}"/>
          </ac:spMkLst>
        </pc:spChg>
        <pc:spChg chg="mod">
          <ac:chgData name="Mahoney, Caitlin (CHE)" userId="5a53c058-efec-423f-abb5-2b6346462c2f" providerId="ADAL" clId="{EAE508A8-CBB0-48AC-843E-40D18D439BA0}" dt="2026-02-23T23:02:13.963" v="2002" actId="14100"/>
          <ac:spMkLst>
            <pc:docMk/>
            <pc:sldMk cId="1355179018" sldId="360"/>
            <ac:spMk id="3" creationId="{1E0F8BBD-C12A-B256-AE58-B182E7A825A9}"/>
          </ac:spMkLst>
        </pc:spChg>
      </pc:sldChg>
      <pc:sldMasterChg chg="delSldLayout">
        <pc:chgData name="Mahoney, Caitlin (CHE)" userId="5a53c058-efec-423f-abb5-2b6346462c2f" providerId="ADAL" clId="{EAE508A8-CBB0-48AC-843E-40D18D439BA0}" dt="2026-02-20T16:49:22.879" v="1638" actId="2696"/>
        <pc:sldMasterMkLst>
          <pc:docMk/>
          <pc:sldMasterMk cId="159174192" sldId="2147483648"/>
        </pc:sldMasterMkLst>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0F8C-4033-3407-006A-0236E1602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AE3C29-F245-0F84-E988-8F6DC8009D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AFD527-15C0-208C-E3E7-7F29D624763C}"/>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5" name="Footer Placeholder 4">
            <a:extLst>
              <a:ext uri="{FF2B5EF4-FFF2-40B4-BE49-F238E27FC236}">
                <a16:creationId xmlns:a16="http://schemas.microsoft.com/office/drawing/2014/main" id="{5AF8BE13-7878-8F21-D156-9A2F0350C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10772-DD2D-B668-2578-13BA8A9DB3F7}"/>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2729698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F044-ED3F-9588-9A3C-FF7C8BA2E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E2D13C-2B1D-153A-A4F7-054A8D1E57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21F9-BDA4-F216-7AE9-F4050C3AF6DC}"/>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5" name="Footer Placeholder 4">
            <a:extLst>
              <a:ext uri="{FF2B5EF4-FFF2-40B4-BE49-F238E27FC236}">
                <a16:creationId xmlns:a16="http://schemas.microsoft.com/office/drawing/2014/main" id="{BEB80A8F-2E6C-0FE0-8259-6D2D0FA54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027B2-4C7C-34C2-D3BE-95FD4D80371C}"/>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138225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C4B79-BB6B-C218-DFCC-C2018643C7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25898-D0C9-2483-79DE-AACAD3DCC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3F825-3465-4457-15C2-6B2809773EB4}"/>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5" name="Footer Placeholder 4">
            <a:extLst>
              <a:ext uri="{FF2B5EF4-FFF2-40B4-BE49-F238E27FC236}">
                <a16:creationId xmlns:a16="http://schemas.microsoft.com/office/drawing/2014/main" id="{7FA5E667-AE18-D739-4E60-4C1B00BB0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0CB8A-A9AA-535D-77D2-AFEE50943187}"/>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14732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CF3184-ED01-6D14-860D-502324F22BAF}"/>
              </a:ext>
            </a:extLst>
          </p:cNvPr>
          <p:cNvPicPr>
            <a:picLocks noChangeAspect="1"/>
          </p:cNvPicPr>
          <p:nvPr userDrawn="1"/>
        </p:nvPicPr>
        <p:blipFill>
          <a:blip r:embed="rId2"/>
          <a:stretch>
            <a:fillRect/>
          </a:stretch>
        </p:blipFill>
        <p:spPr>
          <a:xfrm>
            <a:off x="0" y="-1604"/>
            <a:ext cx="12193265" cy="6859604"/>
          </a:xfrm>
          <a:prstGeom prst="rect">
            <a:avLst/>
          </a:prstGeom>
        </p:spPr>
      </p:pic>
      <p:sp>
        <p:nvSpPr>
          <p:cNvPr id="2" name="Title 1"/>
          <p:cNvSpPr>
            <a:spLocks noGrp="1"/>
          </p:cNvSpPr>
          <p:nvPr>
            <p:ph type="ctrTitle" hasCustomPrompt="1"/>
          </p:nvPr>
        </p:nvSpPr>
        <p:spPr>
          <a:xfrm>
            <a:off x="1950149" y="1730298"/>
            <a:ext cx="8291703" cy="841207"/>
          </a:xfrm>
          <a:prstGeom prst="rect">
            <a:avLst/>
          </a:prstGeom>
        </p:spPr>
        <p:txBody>
          <a:bodyPr anchor="b">
            <a:normAutofit/>
          </a:bodyPr>
          <a:lstStyle>
            <a:lvl1pPr algn="ctr">
              <a:defRPr sz="4799" b="1" cap="all" baseline="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defRPr>
            </a:lvl1pPr>
          </a:lstStyle>
          <a:p>
            <a:r>
              <a:rPr lang="en-US" dirty="0"/>
              <a:t>TITLE OF PRESENTATION</a:t>
            </a:r>
          </a:p>
        </p:txBody>
      </p:sp>
      <p:sp>
        <p:nvSpPr>
          <p:cNvPr id="12" name="AutoShape 17">
            <a:extLst>
              <a:ext uri="{FF2B5EF4-FFF2-40B4-BE49-F238E27FC236}">
                <a16:creationId xmlns:a16="http://schemas.microsoft.com/office/drawing/2014/main" id="{539624C5-4630-0F23-A885-703F66519BB9}"/>
              </a:ext>
            </a:extLst>
          </p:cNvPr>
          <p:cNvSpPr/>
          <p:nvPr userDrawn="1"/>
        </p:nvSpPr>
        <p:spPr>
          <a:xfrm>
            <a:off x="4152328" y="3505200"/>
            <a:ext cx="3887344" cy="0"/>
          </a:xfrm>
          <a:prstGeom prst="line">
            <a:avLst/>
          </a:prstGeom>
          <a:ln w="47625" cap="flat">
            <a:solidFill>
              <a:schemeClr val="bg1"/>
            </a:solidFill>
            <a:prstDash val="solid"/>
            <a:headEnd type="none" w="sm" len="sm"/>
            <a:tailEnd type="none" w="sm" len="sm"/>
          </a:ln>
        </p:spPr>
        <p:txBody>
          <a:bodyPr/>
          <a:lstStyle/>
          <a:p>
            <a:endParaRPr lang="en-US" sz="800">
              <a:latin typeface="+mn-lt"/>
            </a:endParaRPr>
          </a:p>
        </p:txBody>
      </p:sp>
      <p:sp>
        <p:nvSpPr>
          <p:cNvPr id="17" name="Text Placeholder 58">
            <a:extLst>
              <a:ext uri="{FF2B5EF4-FFF2-40B4-BE49-F238E27FC236}">
                <a16:creationId xmlns:a16="http://schemas.microsoft.com/office/drawing/2014/main" id="{2C82B2CF-A816-EDD0-F231-A736ECA9C984}"/>
              </a:ext>
            </a:extLst>
          </p:cNvPr>
          <p:cNvSpPr>
            <a:spLocks noGrp="1"/>
          </p:cNvSpPr>
          <p:nvPr>
            <p:ph type="body" sz="quarter" idx="12" hasCustomPrompt="1"/>
          </p:nvPr>
        </p:nvSpPr>
        <p:spPr>
          <a:xfrm>
            <a:off x="2324100" y="2675791"/>
            <a:ext cx="7543800" cy="588221"/>
          </a:xfrm>
          <a:prstGeom prst="rect">
            <a:avLst/>
          </a:prstGeom>
        </p:spPr>
        <p:txBody>
          <a:bodyPr anchor="ctr"/>
          <a:lstStyle>
            <a:lvl1pPr marL="0" indent="0" algn="ctr">
              <a:buFontTx/>
              <a:buNone/>
              <a:defRPr sz="3299" b="0">
                <a:solidFill>
                  <a:srgbClr val="FFC000"/>
                </a:solidFill>
                <a:latin typeface="Arial" panose="020B0604020202020204" pitchFamily="34" charset="0"/>
                <a:ea typeface="Calibri" panose="020F050202020403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dirty="0"/>
              <a:t>Subtitle</a:t>
            </a:r>
          </a:p>
        </p:txBody>
      </p:sp>
      <p:sp>
        <p:nvSpPr>
          <p:cNvPr id="19" name="Text Placeholder 58">
            <a:extLst>
              <a:ext uri="{FF2B5EF4-FFF2-40B4-BE49-F238E27FC236}">
                <a16:creationId xmlns:a16="http://schemas.microsoft.com/office/drawing/2014/main" id="{0D7EEE31-3555-042C-0218-39C1FE9F8D51}"/>
              </a:ext>
            </a:extLst>
          </p:cNvPr>
          <p:cNvSpPr>
            <a:spLocks noGrp="1"/>
          </p:cNvSpPr>
          <p:nvPr>
            <p:ph type="body" sz="quarter" idx="10" hasCustomPrompt="1"/>
          </p:nvPr>
        </p:nvSpPr>
        <p:spPr>
          <a:xfrm>
            <a:off x="2324100" y="3907580"/>
            <a:ext cx="7543800" cy="588221"/>
          </a:xfrm>
          <a:prstGeom prst="rect">
            <a:avLst/>
          </a:prstGeom>
        </p:spPr>
        <p:txBody>
          <a:bodyPr anchor="ctr"/>
          <a:lstStyle>
            <a:lvl1pPr marL="0" indent="0" algn="ctr">
              <a:buFontTx/>
              <a:buNone/>
              <a:defRPr sz="2400">
                <a:solidFill>
                  <a:schemeClr val="bg1"/>
                </a:solidFill>
                <a:latin typeface="Arial" panose="020B060402020202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dirty="0"/>
              <a:t>Name, Title</a:t>
            </a:r>
          </a:p>
        </p:txBody>
      </p:sp>
      <p:sp>
        <p:nvSpPr>
          <p:cNvPr id="20" name="Text Placeholder 58">
            <a:extLst>
              <a:ext uri="{FF2B5EF4-FFF2-40B4-BE49-F238E27FC236}">
                <a16:creationId xmlns:a16="http://schemas.microsoft.com/office/drawing/2014/main" id="{760F024C-DC7F-3FEA-4451-0E1C6409ED10}"/>
              </a:ext>
            </a:extLst>
          </p:cNvPr>
          <p:cNvSpPr>
            <a:spLocks noGrp="1"/>
          </p:cNvSpPr>
          <p:nvPr>
            <p:ph type="body" sz="quarter" idx="11" hasCustomPrompt="1"/>
          </p:nvPr>
        </p:nvSpPr>
        <p:spPr>
          <a:xfrm>
            <a:off x="2324100" y="4556735"/>
            <a:ext cx="7543800" cy="588221"/>
          </a:xfrm>
          <a:prstGeom prst="rect">
            <a:avLst/>
          </a:prstGeom>
        </p:spPr>
        <p:txBody>
          <a:bodyPr anchor="ctr"/>
          <a:lstStyle>
            <a:lvl1pPr marL="0" indent="0" algn="ctr">
              <a:buFontTx/>
              <a:buNone/>
              <a:defRPr sz="2400">
                <a:solidFill>
                  <a:schemeClr val="bg1">
                    <a:lumMod val="75000"/>
                  </a:schemeClr>
                </a:solidFill>
                <a:latin typeface="Arial" panose="020B0604020202020204" pitchFamily="34" charset="0"/>
                <a:cs typeface="Arial" panose="020B060402020202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dirty="0"/>
              <a:t>Date</a:t>
            </a:r>
          </a:p>
        </p:txBody>
      </p:sp>
      <p:sp>
        <p:nvSpPr>
          <p:cNvPr id="13" name="TextBox 12">
            <a:extLst>
              <a:ext uri="{FF2B5EF4-FFF2-40B4-BE49-F238E27FC236}">
                <a16:creationId xmlns:a16="http://schemas.microsoft.com/office/drawing/2014/main" id="{37A5350A-F48C-62B5-EBF3-37EC6BB3462B}"/>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a:t>
            </a:fld>
            <a:endParaRPr lang="en-US" sz="1000"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02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Mid Blue Section">
    <p:spTree>
      <p:nvGrpSpPr>
        <p:cNvPr id="1" name=""/>
        <p:cNvGrpSpPr/>
        <p:nvPr/>
      </p:nvGrpSpPr>
      <p:grpSpPr>
        <a:xfrm>
          <a:off x="0" y="0"/>
          <a:ext cx="0" cy="0"/>
          <a:chOff x="0" y="0"/>
          <a:chExt cx="0" cy="0"/>
        </a:xfrm>
      </p:grpSpPr>
      <p:sp>
        <p:nvSpPr>
          <p:cNvPr id="10" name="Freeform 7">
            <a:extLst>
              <a:ext uri="{FF2B5EF4-FFF2-40B4-BE49-F238E27FC236}">
                <a16:creationId xmlns:a16="http://schemas.microsoft.com/office/drawing/2014/main" id="{21A507CC-B2E7-FAB4-A271-881D50F2C208}"/>
              </a:ext>
            </a:extLst>
          </p:cNvPr>
          <p:cNvSpPr/>
          <p:nvPr userDrawn="1"/>
        </p:nvSpPr>
        <p:spPr>
          <a:xfrm>
            <a:off x="424343" y="380552"/>
            <a:ext cx="4351733" cy="6120297"/>
          </a:xfrm>
          <a:custGeom>
            <a:avLst/>
            <a:gdLst/>
            <a:ahLst/>
            <a:cxnLst/>
            <a:rect l="l" t="t" r="r" b="b"/>
            <a:pathLst>
              <a:path w="1719203" h="2408651">
                <a:moveTo>
                  <a:pt x="0" y="0"/>
                </a:moveTo>
                <a:lnTo>
                  <a:pt x="1719203" y="0"/>
                </a:lnTo>
                <a:lnTo>
                  <a:pt x="1719203" y="2408651"/>
                </a:lnTo>
                <a:lnTo>
                  <a:pt x="0" y="2408651"/>
                </a:lnTo>
                <a:close/>
              </a:path>
            </a:pathLst>
          </a:custGeom>
          <a:solidFill>
            <a:srgbClr val="1391C1"/>
          </a:solidFill>
          <a:ln>
            <a:noFill/>
          </a:ln>
        </p:spPr>
        <p:txBody>
          <a:bodyPr/>
          <a:lstStyle/>
          <a:p>
            <a:endParaRPr lang="en-US" sz="800" dirty="0"/>
          </a:p>
        </p:txBody>
      </p:sp>
      <p:sp>
        <p:nvSpPr>
          <p:cNvPr id="2" name="Title 1"/>
          <p:cNvSpPr>
            <a:spLocks noGrp="1"/>
          </p:cNvSpPr>
          <p:nvPr userDrawn="1">
            <p:ph type="title" hasCustomPrompt="1"/>
          </p:nvPr>
        </p:nvSpPr>
        <p:spPr>
          <a:xfrm>
            <a:off x="5299574" y="990600"/>
            <a:ext cx="6195605" cy="883473"/>
          </a:xfrm>
          <a:prstGeom prst="rect">
            <a:avLst/>
          </a:prstGeom>
        </p:spPr>
        <p:txBody>
          <a:bodyPr anchor="t">
            <a:normAutofit/>
          </a:bodyPr>
          <a:lstStyle>
            <a:lvl1pPr algn="l">
              <a:defRPr sz="3999" b="1" cap="all" baseline="0">
                <a:solidFill>
                  <a:srgbClr val="4D515A"/>
                </a:solidFill>
                <a:latin typeface="Arial" panose="020B0604020202020204" pitchFamily="34" charset="0"/>
                <a:ea typeface="Calibri" panose="020F0502020204030204" pitchFamily="34" charset="0"/>
                <a:cs typeface="Arial" panose="020B0604020202020204" pitchFamily="34" charset="0"/>
              </a:defRPr>
            </a:lvl1pPr>
          </a:lstStyle>
          <a:p>
            <a:r>
              <a:rPr lang="en-US" dirty="0"/>
              <a:t>SLIDE TITLE</a:t>
            </a:r>
          </a:p>
        </p:txBody>
      </p:sp>
      <p:sp>
        <p:nvSpPr>
          <p:cNvPr id="4" name="Content Placeholder 2">
            <a:extLst>
              <a:ext uri="{FF2B5EF4-FFF2-40B4-BE49-F238E27FC236}">
                <a16:creationId xmlns:a16="http://schemas.microsoft.com/office/drawing/2014/main" id="{49F40970-EEE0-184D-99A4-B48A8ED7FA61}"/>
              </a:ext>
            </a:extLst>
          </p:cNvPr>
          <p:cNvSpPr>
            <a:spLocks noGrp="1"/>
          </p:cNvSpPr>
          <p:nvPr userDrawn="1">
            <p:ph idx="13" hasCustomPrompt="1"/>
          </p:nvPr>
        </p:nvSpPr>
        <p:spPr>
          <a:xfrm>
            <a:off x="947841" y="990600"/>
            <a:ext cx="3290232" cy="4667250"/>
          </a:xfrm>
          <a:prstGeom prst="rect">
            <a:avLst/>
          </a:prstGeom>
        </p:spPr>
        <p:txBody>
          <a:bodyPr lIns="91440">
            <a:normAutofit/>
          </a:bodyPr>
          <a:lstStyle>
            <a:lvl1pPr marL="0" indent="0">
              <a:lnSpc>
                <a:spcPct val="125000"/>
              </a:lnSpc>
              <a:spcBef>
                <a:spcPts val="300"/>
              </a:spcBef>
              <a:spcAft>
                <a:spcPts val="300"/>
              </a:spcAft>
              <a:buClr>
                <a:srgbClr val="1391C1"/>
              </a:buClr>
              <a:buFont typeface="Wingdings 3" panose="05040102010807070707" pitchFamily="18" charset="2"/>
              <a:buNone/>
              <a:defRPr sz="2200">
                <a:solidFill>
                  <a:schemeClr val="bg1"/>
                </a:solidFill>
                <a:latin typeface="Arial" panose="020B0604020202020204" pitchFamily="34" charset="0"/>
                <a:ea typeface="Calibri" panose="020F0502020204030204" pitchFamily="34" charset="0"/>
                <a:cs typeface="Arial" panose="020B0604020202020204" pitchFamily="34" charset="0"/>
              </a:defRPr>
            </a:lvl1pPr>
            <a:lvl2pPr marL="457109" indent="0">
              <a:lnSpc>
                <a:spcPct val="125000"/>
              </a:lnSpc>
              <a:spcBef>
                <a:spcPts val="300"/>
              </a:spcBef>
              <a:spcAft>
                <a:spcPts val="300"/>
              </a:spcAft>
              <a:buClr>
                <a:srgbClr val="1391C1"/>
              </a:buClr>
              <a:buFont typeface="Wingdings 3" panose="05040102010807070707" pitchFamily="18" charset="2"/>
              <a:buNone/>
              <a:defRPr sz="1600">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914217" indent="0">
              <a:lnSpc>
                <a:spcPct val="125000"/>
              </a:lnSpc>
              <a:spcBef>
                <a:spcPts val="300"/>
              </a:spcBef>
              <a:spcAft>
                <a:spcPts val="300"/>
              </a:spcAft>
              <a:buClr>
                <a:srgbClr val="1391C1"/>
              </a:buClr>
              <a:buFont typeface="Abril Fatface" panose="02000503000000020003" pitchFamily="2" charset="0"/>
              <a:buNone/>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599880" indent="-228554">
              <a:buClr>
                <a:srgbClr val="1391C1"/>
              </a:buClr>
              <a:buFont typeface="Wingdings 3" panose="05040102010807070707" pitchFamily="18" charset="2"/>
              <a:buChar char=""/>
              <a:defRPr sz="1000"/>
            </a:lvl4pPr>
            <a:lvl5pPr marL="2056989" indent="-228554">
              <a:buClr>
                <a:srgbClr val="1391C1"/>
              </a:buClr>
              <a:buFont typeface="Wingdings 3" panose="05040102010807070707" pitchFamily="18" charset="2"/>
              <a:buChar char=""/>
              <a:defRPr sz="1000"/>
            </a:lvl5pPr>
          </a:lstStyle>
          <a:p>
            <a:pPr marL="0" marR="0" lvl="0" indent="0" algn="l" defTabSz="914217" rtl="0" eaLnBrk="1" fontAlgn="auto" latinLnBrk="0" hangingPunct="1">
              <a:lnSpc>
                <a:spcPct val="125000"/>
              </a:lnSpc>
              <a:spcBef>
                <a:spcPts val="300"/>
              </a:spcBef>
              <a:spcAft>
                <a:spcPts val="300"/>
              </a:spcAft>
              <a:buClr>
                <a:srgbClr val="1391C1"/>
              </a:buClr>
              <a:buSzTx/>
              <a:buFont typeface="Wingdings 3" panose="05040102010807070707" pitchFamily="18" charset="2"/>
              <a:buNone/>
              <a:tabLst/>
              <a:defRPr/>
            </a:pPr>
            <a:r>
              <a:rPr lang="en-US" dirty="0"/>
              <a:t>Created in 1971 by an act of the General Assembly and signed into law by Governor Edgar Whitcomb, the Indiana Commission for Higher Education is now in its fifth decade of service to the State of Indiana.</a:t>
            </a:r>
          </a:p>
          <a:p>
            <a:pPr lvl="0"/>
            <a:endParaRPr lang="en-US" dirty="0"/>
          </a:p>
        </p:txBody>
      </p:sp>
      <p:sp>
        <p:nvSpPr>
          <p:cNvPr id="7" name="TextBox 6">
            <a:extLst>
              <a:ext uri="{FF2B5EF4-FFF2-40B4-BE49-F238E27FC236}">
                <a16:creationId xmlns:a16="http://schemas.microsoft.com/office/drawing/2014/main" id="{26B26DF3-31B1-6801-73D8-B1064D74DDC7}"/>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a:t>
            </a:fld>
            <a:endParaRPr lang="en-US" sz="1000"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512B8888-00AC-B00A-5141-F6B04173790E}"/>
              </a:ext>
            </a:extLst>
          </p:cNvPr>
          <p:cNvSpPr>
            <a:spLocks noGrp="1"/>
          </p:cNvSpPr>
          <p:nvPr>
            <p:ph idx="12"/>
          </p:nvPr>
        </p:nvSpPr>
        <p:spPr>
          <a:xfrm>
            <a:off x="5299574" y="2162175"/>
            <a:ext cx="6195605" cy="3495675"/>
          </a:xfrm>
          <a:prstGeom prst="rect">
            <a:avLst/>
          </a:prstGeom>
        </p:spPr>
        <p:txBody>
          <a:bodyPr lIns="91440">
            <a:normAutofit/>
          </a:bodyPr>
          <a:lstStyle>
            <a:lvl1pPr marL="371401" indent="-371401">
              <a:lnSpc>
                <a:spcPct val="125000"/>
              </a:lnSpc>
              <a:spcBef>
                <a:spcPts val="600"/>
              </a:spcBef>
              <a:spcAft>
                <a:spcPts val="600"/>
              </a:spcAft>
              <a:buClr>
                <a:srgbClr val="1391C1"/>
              </a:buClr>
              <a:buFont typeface="Wingdings 3" panose="05040102010807070707" pitchFamily="18" charset="2"/>
              <a:buChar char=""/>
              <a:defRPr sz="2200">
                <a:solidFill>
                  <a:srgbClr val="4D515A"/>
                </a:solidFill>
                <a:latin typeface="Arial" panose="020B0604020202020204" pitchFamily="34" charset="0"/>
                <a:ea typeface="Calibri" panose="020F0502020204030204" pitchFamily="34" charset="0"/>
                <a:cs typeface="Arial" panose="020B0604020202020204" pitchFamily="34" charset="0"/>
              </a:defRPr>
            </a:lvl1pPr>
            <a:lvl2pPr marL="799940" indent="-342831">
              <a:lnSpc>
                <a:spcPct val="125000"/>
              </a:lnSpc>
              <a:spcBef>
                <a:spcPts val="600"/>
              </a:spcBef>
              <a:spcAft>
                <a:spcPts val="600"/>
              </a:spcAft>
              <a:buClr>
                <a:srgbClr val="1391C1"/>
              </a:buClr>
              <a:buSzPct val="90000"/>
              <a:buFont typeface="Wingdings 3" panose="05040102010807070707" pitchFamily="18" charset="2"/>
              <a:buChar char="u"/>
              <a:defRPr sz="2000">
                <a:solidFill>
                  <a:srgbClr val="4D515A"/>
                </a:solidFill>
                <a:latin typeface="Arial" panose="020B0604020202020204" pitchFamily="34" charset="0"/>
                <a:ea typeface="Calibri" panose="020F0502020204030204" pitchFamily="34" charset="0"/>
                <a:cs typeface="Arial" panose="020B0604020202020204" pitchFamily="34" charset="0"/>
              </a:defRPr>
            </a:lvl2pPr>
            <a:lvl3pPr marL="1199910" indent="-285693">
              <a:lnSpc>
                <a:spcPct val="125000"/>
              </a:lnSpc>
              <a:spcBef>
                <a:spcPts val="600"/>
              </a:spcBef>
              <a:spcAft>
                <a:spcPts val="600"/>
              </a:spcAft>
              <a:buClr>
                <a:srgbClr val="1391C1"/>
              </a:buClr>
              <a:buSzPct val="80000"/>
              <a:buFont typeface="Wingdings 3" panose="05040102010807070707" pitchFamily="18" charset="2"/>
              <a:buChar char="u"/>
              <a:defRPr sz="1800">
                <a:solidFill>
                  <a:srgbClr val="4D515A"/>
                </a:solidFill>
                <a:latin typeface="Arial" panose="020B0604020202020204" pitchFamily="34" charset="0"/>
                <a:ea typeface="Calibri" panose="020F0502020204030204" pitchFamily="34" charset="0"/>
                <a:cs typeface="Arial" panose="020B0604020202020204" pitchFamily="34" charset="0"/>
              </a:defRPr>
            </a:lvl3pPr>
            <a:lvl4pPr marL="1599880" indent="-228554">
              <a:buClr>
                <a:srgbClr val="1391C1"/>
              </a:buClr>
              <a:buFont typeface="Wingdings 3" panose="05040102010807070707" pitchFamily="18" charset="2"/>
              <a:buChar char=""/>
              <a:defRPr sz="1000"/>
            </a:lvl4pPr>
            <a:lvl5pPr marL="2056989" indent="-228554">
              <a:buClr>
                <a:srgbClr val="1391C1"/>
              </a:buClr>
              <a:buFont typeface="Wingdings 3" panose="05040102010807070707" pitchFamily="18" charset="2"/>
              <a:buChar char=""/>
              <a:defRPr sz="1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89F52955-2510-F63F-145B-ECA0F5AEF4E9}"/>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dirty="0">
                <a:solidFill>
                  <a:srgbClr val="838787"/>
                </a:solidFill>
                <a:latin typeface="Arial" panose="020B0604020202020204" pitchFamily="34" charset="0"/>
                <a:cs typeface="Arial" panose="020B0604020202020204" pitchFamily="34" charset="0"/>
              </a:rPr>
              <a:t>CHE.IN.gov</a:t>
            </a:r>
          </a:p>
        </p:txBody>
      </p:sp>
    </p:spTree>
    <p:extLst>
      <p:ext uri="{BB962C8B-B14F-4D97-AF65-F5344CB8AC3E}">
        <p14:creationId xmlns:p14="http://schemas.microsoft.com/office/powerpoint/2010/main" val="135449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 Mid Blue Column">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5ACEE3D2-1449-9BD8-E913-063EA61F1550}"/>
              </a:ext>
            </a:extLst>
          </p:cNvPr>
          <p:cNvSpPr txBox="1"/>
          <p:nvPr userDrawn="1"/>
        </p:nvSpPr>
        <p:spPr>
          <a:xfrm>
            <a:off x="424343" y="380551"/>
            <a:ext cx="2357389" cy="6120298"/>
          </a:xfrm>
          <a:prstGeom prst="rect">
            <a:avLst/>
          </a:prstGeom>
          <a:solidFill>
            <a:srgbClr val="1391C1"/>
          </a:solidFill>
          <a:ln>
            <a:solidFill>
              <a:srgbClr val="006A90"/>
            </a:solidFill>
          </a:ln>
        </p:spPr>
        <p:txBody>
          <a:bodyPr lIns="16931" tIns="16931" rIns="16931" bIns="16931" rtlCol="0" anchor="ctr"/>
          <a:lstStyle/>
          <a:p>
            <a:pPr algn="ctr">
              <a:lnSpc>
                <a:spcPts val="1773"/>
              </a:lnSpc>
              <a:spcBef>
                <a:spcPct val="0"/>
              </a:spcBef>
            </a:pPr>
            <a:endParaRPr sz="800" dirty="0"/>
          </a:p>
        </p:txBody>
      </p:sp>
      <p:sp>
        <p:nvSpPr>
          <p:cNvPr id="2" name="Title 1"/>
          <p:cNvSpPr>
            <a:spLocks noGrp="1"/>
          </p:cNvSpPr>
          <p:nvPr>
            <p:ph type="title" hasCustomPrompt="1"/>
          </p:nvPr>
        </p:nvSpPr>
        <p:spPr>
          <a:xfrm>
            <a:off x="3285697" y="990600"/>
            <a:ext cx="8209482" cy="883473"/>
          </a:xfrm>
          <a:prstGeom prst="rect">
            <a:avLst/>
          </a:prstGeom>
        </p:spPr>
        <p:txBody>
          <a:bodyPr anchor="t">
            <a:normAutofit/>
          </a:bodyPr>
          <a:lstStyle>
            <a:lvl1pPr algn="l">
              <a:defRPr sz="3999" b="1" cap="all" baseline="0">
                <a:solidFill>
                  <a:srgbClr val="4D515A"/>
                </a:solidFill>
                <a:latin typeface="Arial" panose="020B0604020202020204" pitchFamily="34" charset="0"/>
                <a:ea typeface="Calibri" panose="020F0502020204030204" pitchFamily="34" charset="0"/>
                <a:cs typeface="Arial" panose="020B0604020202020204" pitchFamily="34" charset="0"/>
              </a:defRPr>
            </a:lvl1pPr>
          </a:lstStyle>
          <a:p>
            <a:r>
              <a:rPr lang="en-US" dirty="0"/>
              <a:t>SLIDE TITLE</a:t>
            </a:r>
          </a:p>
        </p:txBody>
      </p:sp>
      <p:sp>
        <p:nvSpPr>
          <p:cNvPr id="6" name="TextBox 5">
            <a:extLst>
              <a:ext uri="{FF2B5EF4-FFF2-40B4-BE49-F238E27FC236}">
                <a16:creationId xmlns:a16="http://schemas.microsoft.com/office/drawing/2014/main" id="{7051C909-8DC5-B77D-BD1C-66FE1BD73889}"/>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rPr>
              <a:t>‹#›</a:t>
            </a:fld>
            <a:endParaRPr lang="en-US" sz="1000" dirty="0">
              <a:solidFill>
                <a:schemeClr val="bg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BB922323-3A17-0214-A03C-53E2E8647C18}"/>
              </a:ext>
            </a:extLst>
          </p:cNvPr>
          <p:cNvSpPr>
            <a:spLocks noGrp="1"/>
          </p:cNvSpPr>
          <p:nvPr>
            <p:ph idx="12"/>
          </p:nvPr>
        </p:nvSpPr>
        <p:spPr>
          <a:xfrm>
            <a:off x="3285697" y="2162175"/>
            <a:ext cx="8209482" cy="3495675"/>
          </a:xfrm>
          <a:prstGeom prst="rect">
            <a:avLst/>
          </a:prstGeom>
        </p:spPr>
        <p:txBody>
          <a:bodyPr lIns="91440">
            <a:normAutofit/>
          </a:bodyPr>
          <a:lstStyle>
            <a:lvl1pPr marL="371401" indent="-371401">
              <a:lnSpc>
                <a:spcPct val="125000"/>
              </a:lnSpc>
              <a:spcBef>
                <a:spcPts val="600"/>
              </a:spcBef>
              <a:spcAft>
                <a:spcPts val="600"/>
              </a:spcAft>
              <a:buClr>
                <a:srgbClr val="1391C1"/>
              </a:buClr>
              <a:buFont typeface="Wingdings 3" panose="05040102010807070707" pitchFamily="18" charset="2"/>
              <a:buChar char=""/>
              <a:defRPr sz="2200">
                <a:solidFill>
                  <a:srgbClr val="4D515A"/>
                </a:solidFill>
                <a:latin typeface="Arial" panose="020B0604020202020204" pitchFamily="34" charset="0"/>
                <a:ea typeface="Calibri" panose="020F0502020204030204" pitchFamily="34" charset="0"/>
                <a:cs typeface="Arial" panose="020B0604020202020204" pitchFamily="34" charset="0"/>
              </a:defRPr>
            </a:lvl1pPr>
            <a:lvl2pPr marL="799940" indent="-342831">
              <a:lnSpc>
                <a:spcPct val="125000"/>
              </a:lnSpc>
              <a:spcBef>
                <a:spcPts val="600"/>
              </a:spcBef>
              <a:spcAft>
                <a:spcPts val="600"/>
              </a:spcAft>
              <a:buClr>
                <a:srgbClr val="1391C1"/>
              </a:buClr>
              <a:buSzPct val="90000"/>
              <a:buFont typeface="Wingdings 3" panose="05040102010807070707" pitchFamily="18" charset="2"/>
              <a:buChar char="u"/>
              <a:defRPr sz="2000">
                <a:solidFill>
                  <a:srgbClr val="4D515A"/>
                </a:solidFill>
                <a:latin typeface="Arial" panose="020B0604020202020204" pitchFamily="34" charset="0"/>
                <a:ea typeface="Calibri" panose="020F0502020204030204" pitchFamily="34" charset="0"/>
                <a:cs typeface="Arial" panose="020B0604020202020204" pitchFamily="34" charset="0"/>
              </a:defRPr>
            </a:lvl2pPr>
            <a:lvl3pPr marL="1199910" indent="-285693">
              <a:lnSpc>
                <a:spcPct val="125000"/>
              </a:lnSpc>
              <a:spcBef>
                <a:spcPts val="600"/>
              </a:spcBef>
              <a:spcAft>
                <a:spcPts val="600"/>
              </a:spcAft>
              <a:buClr>
                <a:srgbClr val="1391C1"/>
              </a:buClr>
              <a:buSzPct val="80000"/>
              <a:buFont typeface="Wingdings 3" panose="05040102010807070707" pitchFamily="18" charset="2"/>
              <a:buChar char="u"/>
              <a:defRPr sz="1800">
                <a:solidFill>
                  <a:srgbClr val="4D515A"/>
                </a:solidFill>
                <a:latin typeface="Arial" panose="020B0604020202020204" pitchFamily="34" charset="0"/>
                <a:ea typeface="Calibri" panose="020F0502020204030204" pitchFamily="34" charset="0"/>
                <a:cs typeface="Arial" panose="020B0604020202020204" pitchFamily="34" charset="0"/>
              </a:defRPr>
            </a:lvl3pPr>
            <a:lvl4pPr marL="1599880" indent="-228554">
              <a:buClr>
                <a:srgbClr val="1391C1"/>
              </a:buClr>
              <a:buFont typeface="Wingdings 3" panose="05040102010807070707" pitchFamily="18" charset="2"/>
              <a:buChar char=""/>
              <a:defRPr sz="1000"/>
            </a:lvl4pPr>
            <a:lvl5pPr marL="2056989" indent="-228554">
              <a:buClr>
                <a:srgbClr val="1391C1"/>
              </a:buClr>
              <a:buFont typeface="Wingdings 3" panose="05040102010807070707" pitchFamily="18" charset="2"/>
              <a:buChar char=""/>
              <a:defRPr sz="1000"/>
            </a:lvl5pPr>
          </a:lstStyle>
          <a:p>
            <a:pPr lvl="0"/>
            <a:r>
              <a:rPr lang="en-US"/>
              <a:t>Click to edit Master text styles</a:t>
            </a:r>
          </a:p>
          <a:p>
            <a:pPr lvl="1"/>
            <a:r>
              <a:rPr lang="en-US"/>
              <a:t>Second level</a:t>
            </a:r>
          </a:p>
          <a:p>
            <a:pPr lvl="2"/>
            <a:r>
              <a:rPr lang="en-US"/>
              <a:t>Third level</a:t>
            </a:r>
          </a:p>
        </p:txBody>
      </p:sp>
      <p:sp>
        <p:nvSpPr>
          <p:cNvPr id="3" name="TextBox 2">
            <a:extLst>
              <a:ext uri="{FF2B5EF4-FFF2-40B4-BE49-F238E27FC236}">
                <a16:creationId xmlns:a16="http://schemas.microsoft.com/office/drawing/2014/main" id="{819A2185-01FB-4189-9288-FDB2211C0863}"/>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dirty="0">
                <a:solidFill>
                  <a:srgbClr val="838787"/>
                </a:solidFill>
                <a:latin typeface="Arial" panose="020B0604020202020204" pitchFamily="34" charset="0"/>
                <a:cs typeface="Arial" panose="020B0604020202020204" pitchFamily="34" charset="0"/>
              </a:rPr>
              <a:t>CHE.IN.gov</a:t>
            </a:r>
          </a:p>
        </p:txBody>
      </p:sp>
    </p:spTree>
    <p:extLst>
      <p:ext uri="{BB962C8B-B14F-4D97-AF65-F5344CB8AC3E}">
        <p14:creationId xmlns:p14="http://schemas.microsoft.com/office/powerpoint/2010/main" val="310370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act Information">
    <p:spTree>
      <p:nvGrpSpPr>
        <p:cNvPr id="1" name=""/>
        <p:cNvGrpSpPr/>
        <p:nvPr/>
      </p:nvGrpSpPr>
      <p:grpSpPr>
        <a:xfrm>
          <a:off x="0" y="0"/>
          <a:ext cx="0" cy="0"/>
          <a:chOff x="0" y="0"/>
          <a:chExt cx="0" cy="0"/>
        </a:xfrm>
      </p:grpSpPr>
      <p:pic>
        <p:nvPicPr>
          <p:cNvPr id="3" name="Picture 2" descr="Background pattern&#10;&#10;AI-generated content may be incorrect.">
            <a:extLst>
              <a:ext uri="{FF2B5EF4-FFF2-40B4-BE49-F238E27FC236}">
                <a16:creationId xmlns:a16="http://schemas.microsoft.com/office/drawing/2014/main" id="{9E8DCFD8-E4C3-AF4E-E45E-1B59B30D1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639" y="385342"/>
            <a:ext cx="11380723" cy="6087316"/>
          </a:xfrm>
          <a:prstGeom prst="rect">
            <a:avLst/>
          </a:prstGeom>
        </p:spPr>
      </p:pic>
      <p:grpSp>
        <p:nvGrpSpPr>
          <p:cNvPr id="12" name="Group 5">
            <a:extLst>
              <a:ext uri="{FF2B5EF4-FFF2-40B4-BE49-F238E27FC236}">
                <a16:creationId xmlns:a16="http://schemas.microsoft.com/office/drawing/2014/main" id="{42E1DE2E-B5F5-3380-2826-EC590DE16F10}"/>
              </a:ext>
            </a:extLst>
          </p:cNvPr>
          <p:cNvGrpSpPr>
            <a:grpSpLocks noChangeAspect="1"/>
          </p:cNvGrpSpPr>
          <p:nvPr userDrawn="1"/>
        </p:nvGrpSpPr>
        <p:grpSpPr>
          <a:xfrm rot="10800000">
            <a:off x="7791229" y="4241712"/>
            <a:ext cx="3974641" cy="2235736"/>
            <a:chOff x="0" y="0"/>
            <a:chExt cx="6089457" cy="3425320"/>
          </a:xfrm>
        </p:grpSpPr>
        <p:sp>
          <p:nvSpPr>
            <p:cNvPr id="13" name="Freeform 6">
              <a:extLst>
                <a:ext uri="{FF2B5EF4-FFF2-40B4-BE49-F238E27FC236}">
                  <a16:creationId xmlns:a16="http://schemas.microsoft.com/office/drawing/2014/main" id="{13983A9B-1640-B43A-C340-EBE1DA93FDD9}"/>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800"/>
            </a:p>
          </p:txBody>
        </p:sp>
        <p:sp>
          <p:nvSpPr>
            <p:cNvPr id="14" name="Freeform 7">
              <a:extLst>
                <a:ext uri="{FF2B5EF4-FFF2-40B4-BE49-F238E27FC236}">
                  <a16:creationId xmlns:a16="http://schemas.microsoft.com/office/drawing/2014/main" id="{6B183E90-0E2F-5D46-10B6-DFDF660BC207}"/>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800" dirty="0"/>
            </a:p>
          </p:txBody>
        </p:sp>
      </p:grpSp>
      <p:sp>
        <p:nvSpPr>
          <p:cNvPr id="17" name="Text Placeholder 58">
            <a:extLst>
              <a:ext uri="{FF2B5EF4-FFF2-40B4-BE49-F238E27FC236}">
                <a16:creationId xmlns:a16="http://schemas.microsoft.com/office/drawing/2014/main" id="{0153B1B9-A984-1BF5-74FD-736242FED494}"/>
              </a:ext>
            </a:extLst>
          </p:cNvPr>
          <p:cNvSpPr>
            <a:spLocks noGrp="1"/>
          </p:cNvSpPr>
          <p:nvPr>
            <p:ph type="body" sz="quarter" idx="12" hasCustomPrompt="1"/>
          </p:nvPr>
        </p:nvSpPr>
        <p:spPr>
          <a:xfrm>
            <a:off x="2510424" y="3233768"/>
            <a:ext cx="7543800" cy="433358"/>
          </a:xfrm>
          <a:prstGeom prst="rect">
            <a:avLst/>
          </a:prstGeom>
        </p:spPr>
        <p:txBody>
          <a:bodyPr anchor="ctr"/>
          <a:lstStyle>
            <a:lvl1pPr marL="0" indent="0" algn="ctr">
              <a:buFontTx/>
              <a:buNone/>
              <a:defRPr sz="2699" b="0">
                <a:solidFill>
                  <a:srgbClr val="FFC000"/>
                </a:solidFill>
                <a:latin typeface="+mn-lt"/>
                <a:ea typeface="Calibri" panose="020F0502020204030204" pitchFamily="34" charset="0"/>
                <a:cs typeface="Calibri" panose="020F0502020204030204" pitchFamily="34" charset="0"/>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dirty="0"/>
              <a:t>&lt;Name&gt;</a:t>
            </a:r>
          </a:p>
        </p:txBody>
      </p:sp>
      <p:sp>
        <p:nvSpPr>
          <p:cNvPr id="18" name="Text Placeholder 58">
            <a:extLst>
              <a:ext uri="{FF2B5EF4-FFF2-40B4-BE49-F238E27FC236}">
                <a16:creationId xmlns:a16="http://schemas.microsoft.com/office/drawing/2014/main" id="{716BFB2A-227D-47F5-02DA-543110048978}"/>
              </a:ext>
            </a:extLst>
          </p:cNvPr>
          <p:cNvSpPr>
            <a:spLocks noGrp="1"/>
          </p:cNvSpPr>
          <p:nvPr>
            <p:ph type="body" sz="quarter" idx="10" hasCustomPrompt="1"/>
          </p:nvPr>
        </p:nvSpPr>
        <p:spPr>
          <a:xfrm>
            <a:off x="2514600" y="3743236"/>
            <a:ext cx="7543800" cy="342989"/>
          </a:xfrm>
          <a:prstGeom prst="rect">
            <a:avLst/>
          </a:prstGeom>
        </p:spPr>
        <p:txBody>
          <a:bodyPr anchor="ctr"/>
          <a:lstStyle>
            <a:lvl1pPr marL="0" indent="0" algn="ctr">
              <a:buFontTx/>
              <a:buNone/>
              <a:defRPr sz="2000" i="1">
                <a:solidFill>
                  <a:schemeClr val="bg1"/>
                </a:solidFill>
                <a:latin typeface="+mn-lt"/>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dirty="0"/>
              <a:t>&lt;Title&gt;</a:t>
            </a:r>
          </a:p>
        </p:txBody>
      </p:sp>
      <p:sp>
        <p:nvSpPr>
          <p:cNvPr id="19" name="Text Placeholder 58">
            <a:extLst>
              <a:ext uri="{FF2B5EF4-FFF2-40B4-BE49-F238E27FC236}">
                <a16:creationId xmlns:a16="http://schemas.microsoft.com/office/drawing/2014/main" id="{E45E48A7-E1F7-BC97-F83C-736E17C65D31}"/>
              </a:ext>
            </a:extLst>
          </p:cNvPr>
          <p:cNvSpPr>
            <a:spLocks noGrp="1"/>
          </p:cNvSpPr>
          <p:nvPr>
            <p:ph type="body" sz="quarter" idx="13" hasCustomPrompt="1"/>
          </p:nvPr>
        </p:nvSpPr>
        <p:spPr>
          <a:xfrm>
            <a:off x="2510425" y="4148268"/>
            <a:ext cx="7543800" cy="365126"/>
          </a:xfrm>
          <a:prstGeom prst="rect">
            <a:avLst/>
          </a:prstGeom>
        </p:spPr>
        <p:txBody>
          <a:bodyPr anchor="ctr">
            <a:normAutofit/>
          </a:bodyPr>
          <a:lstStyle>
            <a:lvl1pPr marL="0" indent="0" algn="ctr">
              <a:buFontTx/>
              <a:buNone/>
              <a:defRPr sz="2200">
                <a:solidFill>
                  <a:schemeClr val="bg1"/>
                </a:solidFill>
                <a:latin typeface="+mn-lt"/>
              </a:defRPr>
            </a:lvl1pPr>
            <a:lvl2pPr marL="304754" indent="0" algn="ctr">
              <a:buFontTx/>
              <a:buNone/>
              <a:defRPr/>
            </a:lvl2pPr>
            <a:lvl3pPr marL="609508" indent="0" algn="ctr">
              <a:buFontTx/>
              <a:buNone/>
              <a:defRPr/>
            </a:lvl3pPr>
            <a:lvl4pPr marL="914262" indent="0" algn="ctr">
              <a:buFontTx/>
              <a:buNone/>
              <a:defRPr/>
            </a:lvl4pPr>
            <a:lvl5pPr marL="1219017" indent="0" algn="ctr">
              <a:buFontTx/>
              <a:buNone/>
              <a:defRPr/>
            </a:lvl5pPr>
          </a:lstStyle>
          <a:p>
            <a:pPr lvl="0"/>
            <a:r>
              <a:rPr lang="en-US" dirty="0"/>
              <a:t>&lt;email&gt;</a:t>
            </a:r>
          </a:p>
        </p:txBody>
      </p:sp>
      <p:sp>
        <p:nvSpPr>
          <p:cNvPr id="4" name="TextBox 3">
            <a:extLst>
              <a:ext uri="{FF2B5EF4-FFF2-40B4-BE49-F238E27FC236}">
                <a16:creationId xmlns:a16="http://schemas.microsoft.com/office/drawing/2014/main" id="{9B319BA2-EE0F-29E9-1FA6-5520B89E6985}"/>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75000"/>
                  </a:schemeClr>
                </a:solidFill>
                <a:latin typeface="+mn-lt"/>
                <a:ea typeface="Calibri" panose="020F0502020204030204" pitchFamily="34" charset="0"/>
                <a:cs typeface="Calibri" panose="020F0502020204030204" pitchFamily="34" charset="0"/>
              </a:rPr>
              <a:t>‹#›</a:t>
            </a:fld>
            <a:endParaRPr lang="en-US" sz="1000" dirty="0">
              <a:solidFill>
                <a:schemeClr val="bg1">
                  <a:lumMod val="75000"/>
                </a:schemeClr>
              </a:solidFill>
              <a:latin typeface="+mn-lt"/>
              <a:ea typeface="Calibri" panose="020F0502020204030204" pitchFamily="34" charset="0"/>
              <a:cs typeface="Calibri" panose="020F0502020204030204" pitchFamily="34" charset="0"/>
            </a:endParaRPr>
          </a:p>
        </p:txBody>
      </p:sp>
      <p:sp>
        <p:nvSpPr>
          <p:cNvPr id="2" name="Footer Placeholder 4">
            <a:extLst>
              <a:ext uri="{FF2B5EF4-FFF2-40B4-BE49-F238E27FC236}">
                <a16:creationId xmlns:a16="http://schemas.microsoft.com/office/drawing/2014/main" id="{B4D284FC-FECA-A0EC-4E0E-D1F53B00FA32}"/>
              </a:ext>
            </a:extLst>
          </p:cNvPr>
          <p:cNvSpPr txBox="1">
            <a:spLocks/>
          </p:cNvSpPr>
          <p:nvPr userDrawn="1"/>
        </p:nvSpPr>
        <p:spPr>
          <a:xfrm>
            <a:off x="2510424" y="2145985"/>
            <a:ext cx="7543800" cy="903868"/>
          </a:xfrm>
          <a:prstGeom prst="rect">
            <a:avLst/>
          </a:prstGeom>
        </p:spPr>
        <p:txBody>
          <a:bodyPr/>
          <a:lstStyle>
            <a:defPPr>
              <a:defRPr lang="en-US"/>
            </a:defPPr>
            <a:lvl1pPr marL="0" algn="l" defTabSz="457200" rtl="0" eaLnBrk="1" latinLnBrk="0" hangingPunct="1">
              <a:defRPr sz="3200" b="1"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799" dirty="0">
                <a:latin typeface="+mn-lt"/>
              </a:rPr>
              <a:t>CONTACT INFORMATION</a:t>
            </a:r>
          </a:p>
        </p:txBody>
      </p:sp>
      <p:sp>
        <p:nvSpPr>
          <p:cNvPr id="5" name="TextBox 4">
            <a:extLst>
              <a:ext uri="{FF2B5EF4-FFF2-40B4-BE49-F238E27FC236}">
                <a16:creationId xmlns:a16="http://schemas.microsoft.com/office/drawing/2014/main" id="{C4CB723D-146E-492F-3A9D-15B3EB0880FB}"/>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dirty="0">
                <a:solidFill>
                  <a:schemeClr val="bg1"/>
                </a:solidFill>
                <a:latin typeface="Aptos" panose="020B0004020202020204" pitchFamily="34" charset="0"/>
              </a:rPr>
              <a:t>CHE.IN.gov</a:t>
            </a:r>
          </a:p>
        </p:txBody>
      </p:sp>
      <p:pic>
        <p:nvPicPr>
          <p:cNvPr id="6" name="Picture 5" descr="A picture containing calendar&#10;&#10;AI-generated content may be incorrect.">
            <a:extLst>
              <a:ext uri="{FF2B5EF4-FFF2-40B4-BE49-F238E27FC236}">
                <a16:creationId xmlns:a16="http://schemas.microsoft.com/office/drawing/2014/main" id="{237FA12B-E1D0-C55A-7860-22E7118B66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1386" y="5288727"/>
            <a:ext cx="1118186" cy="883474"/>
          </a:xfrm>
          <a:prstGeom prst="rect">
            <a:avLst/>
          </a:prstGeom>
        </p:spPr>
      </p:pic>
    </p:spTree>
    <p:extLst>
      <p:ext uri="{BB962C8B-B14F-4D97-AF65-F5344CB8AC3E}">
        <p14:creationId xmlns:p14="http://schemas.microsoft.com/office/powerpoint/2010/main" val="70436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Header - Mid Blue">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15E56F-AA95-0AF3-603C-0BC8895804AE}"/>
              </a:ext>
            </a:extLst>
          </p:cNvPr>
          <p:cNvSpPr/>
          <p:nvPr userDrawn="1"/>
        </p:nvSpPr>
        <p:spPr>
          <a:xfrm rot="10800000">
            <a:off x="2891148" y="380551"/>
            <a:ext cx="8895213" cy="6096896"/>
          </a:xfrm>
          <a:prstGeom prst="rtTriangle">
            <a:avLst/>
          </a:prstGeom>
          <a:solidFill>
            <a:srgbClr val="1391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mn-lt"/>
            </a:endParaRPr>
          </a:p>
        </p:txBody>
      </p:sp>
      <p:grpSp>
        <p:nvGrpSpPr>
          <p:cNvPr id="8" name="Group 5">
            <a:extLst>
              <a:ext uri="{FF2B5EF4-FFF2-40B4-BE49-F238E27FC236}">
                <a16:creationId xmlns:a16="http://schemas.microsoft.com/office/drawing/2014/main" id="{AF3F7F4D-1F28-EFE6-AA96-E282FA9D6E31}"/>
              </a:ext>
            </a:extLst>
          </p:cNvPr>
          <p:cNvGrpSpPr>
            <a:grpSpLocks noChangeAspect="1"/>
          </p:cNvGrpSpPr>
          <p:nvPr userDrawn="1"/>
        </p:nvGrpSpPr>
        <p:grpSpPr>
          <a:xfrm rot="10800000">
            <a:off x="7804534" y="4234205"/>
            <a:ext cx="3974641" cy="2235736"/>
            <a:chOff x="0" y="0"/>
            <a:chExt cx="6089457" cy="3425320"/>
          </a:xfrm>
        </p:grpSpPr>
        <p:sp>
          <p:nvSpPr>
            <p:cNvPr id="9" name="Freeform 6">
              <a:extLst>
                <a:ext uri="{FF2B5EF4-FFF2-40B4-BE49-F238E27FC236}">
                  <a16:creationId xmlns:a16="http://schemas.microsoft.com/office/drawing/2014/main" id="{720464DF-5D0D-5445-57FB-AB8836E11CEC}"/>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3F682E"/>
            </a:solidFill>
          </p:spPr>
          <p:txBody>
            <a:bodyPr/>
            <a:lstStyle/>
            <a:p>
              <a:endParaRPr lang="en-US" sz="800"/>
            </a:p>
          </p:txBody>
        </p:sp>
        <p:sp>
          <p:nvSpPr>
            <p:cNvPr id="10" name="Freeform 7">
              <a:extLst>
                <a:ext uri="{FF2B5EF4-FFF2-40B4-BE49-F238E27FC236}">
                  <a16:creationId xmlns:a16="http://schemas.microsoft.com/office/drawing/2014/main" id="{170F86C6-F315-5574-5EE7-C8B07D9FC6D8}"/>
                </a:ext>
              </a:extLst>
            </p:cNvPr>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4D515A"/>
            </a:solidFill>
            <a:ln w="12700">
              <a:noFill/>
            </a:ln>
          </p:spPr>
          <p:txBody>
            <a:bodyPr/>
            <a:lstStyle/>
            <a:p>
              <a:endParaRPr lang="en-US" sz="800" dirty="0"/>
            </a:p>
          </p:txBody>
        </p:sp>
      </p:grpSp>
      <p:sp>
        <p:nvSpPr>
          <p:cNvPr id="11" name="AutoShape 10">
            <a:extLst>
              <a:ext uri="{FF2B5EF4-FFF2-40B4-BE49-F238E27FC236}">
                <a16:creationId xmlns:a16="http://schemas.microsoft.com/office/drawing/2014/main" id="{E507EE33-3013-7D76-8443-44D0DF22EDD4}"/>
              </a:ext>
            </a:extLst>
          </p:cNvPr>
          <p:cNvSpPr/>
          <p:nvPr userDrawn="1"/>
        </p:nvSpPr>
        <p:spPr>
          <a:xfrm>
            <a:off x="1127276" y="2113302"/>
            <a:ext cx="1255221" cy="0"/>
          </a:xfrm>
          <a:prstGeom prst="line">
            <a:avLst/>
          </a:prstGeom>
          <a:ln w="47625" cap="flat">
            <a:solidFill>
              <a:srgbClr val="313131"/>
            </a:solidFill>
            <a:prstDash val="solid"/>
            <a:headEnd type="none" w="sm" len="sm"/>
            <a:tailEnd type="none" w="sm" len="sm"/>
          </a:ln>
        </p:spPr>
        <p:txBody>
          <a:bodyPr/>
          <a:lstStyle/>
          <a:p>
            <a:endParaRPr lang="en-US" sz="800" dirty="0">
              <a:latin typeface="+mn-lt"/>
            </a:endParaRPr>
          </a:p>
        </p:txBody>
      </p:sp>
      <p:sp>
        <p:nvSpPr>
          <p:cNvPr id="15" name="TextBox 14">
            <a:extLst>
              <a:ext uri="{FF2B5EF4-FFF2-40B4-BE49-F238E27FC236}">
                <a16:creationId xmlns:a16="http://schemas.microsoft.com/office/drawing/2014/main" id="{E758BA65-F959-5776-2C6D-E4CF9048F2C1}"/>
              </a:ext>
            </a:extLst>
          </p:cNvPr>
          <p:cNvSpPr txBox="1">
            <a:spLocks noGrp="1" noRot="1" noMove="1" noResize="1" noEditPoints="1" noAdjustHandles="1" noChangeArrowheads="1" noChangeShapeType="1"/>
          </p:cNvSpPr>
          <p:nvPr userDrawn="1"/>
        </p:nvSpPr>
        <p:spPr>
          <a:xfrm>
            <a:off x="523807" y="6202741"/>
            <a:ext cx="599997" cy="246221"/>
          </a:xfrm>
          <a:prstGeom prst="rect">
            <a:avLst/>
          </a:prstGeom>
          <a:noFill/>
        </p:spPr>
        <p:txBody>
          <a:bodyPr wrap="square" rtlCol="0">
            <a:spAutoFit/>
          </a:bodyPr>
          <a:lstStyle/>
          <a:p>
            <a:fld id="{34E37E18-F9A8-463F-B659-07B85AC74468}" type="slidenum">
              <a:rPr lang="en-US" sz="1000" smtClean="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C324CD-E60D-F1BA-E580-6C2E8F9DF09D}"/>
              </a:ext>
            </a:extLst>
          </p:cNvPr>
          <p:cNvSpPr txBox="1"/>
          <p:nvPr userDrawn="1"/>
        </p:nvSpPr>
        <p:spPr>
          <a:xfrm>
            <a:off x="4953000" y="6131261"/>
            <a:ext cx="2286000" cy="338554"/>
          </a:xfrm>
          <a:prstGeom prst="rect">
            <a:avLst/>
          </a:prstGeom>
          <a:noFill/>
        </p:spPr>
        <p:txBody>
          <a:bodyPr wrap="square" rtlCol="0">
            <a:spAutoFit/>
          </a:bodyPr>
          <a:lstStyle/>
          <a:p>
            <a:pPr algn="ctr"/>
            <a:r>
              <a:rPr lang="en-US" sz="1600" b="1" dirty="0">
                <a:solidFill>
                  <a:srgbClr val="838787"/>
                </a:solidFill>
                <a:latin typeface="Arial" panose="020B0604020202020204" pitchFamily="34" charset="0"/>
                <a:cs typeface="Arial" panose="020B0604020202020204" pitchFamily="34" charset="0"/>
              </a:rPr>
              <a:t>CHE.IN.gov</a:t>
            </a:r>
          </a:p>
        </p:txBody>
      </p:sp>
      <p:pic>
        <p:nvPicPr>
          <p:cNvPr id="4" name="Picture 3" descr="A picture containing calendar&#10;&#10;AI-generated content may be incorrect.">
            <a:extLst>
              <a:ext uri="{FF2B5EF4-FFF2-40B4-BE49-F238E27FC236}">
                <a16:creationId xmlns:a16="http://schemas.microsoft.com/office/drawing/2014/main" id="{146BD831-9DDF-4684-3086-3731780A63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1386" y="5288727"/>
            <a:ext cx="1118186" cy="883474"/>
          </a:xfrm>
          <a:prstGeom prst="rect">
            <a:avLst/>
          </a:prstGeom>
        </p:spPr>
      </p:pic>
      <p:sp>
        <p:nvSpPr>
          <p:cNvPr id="5" name="Title 1">
            <a:extLst>
              <a:ext uri="{FF2B5EF4-FFF2-40B4-BE49-F238E27FC236}">
                <a16:creationId xmlns:a16="http://schemas.microsoft.com/office/drawing/2014/main" id="{B1B32783-E698-F77B-D841-C56D874FD212}"/>
              </a:ext>
            </a:extLst>
          </p:cNvPr>
          <p:cNvSpPr>
            <a:spLocks noGrp="1"/>
          </p:cNvSpPr>
          <p:nvPr>
            <p:ph type="title" hasCustomPrompt="1"/>
          </p:nvPr>
        </p:nvSpPr>
        <p:spPr>
          <a:xfrm>
            <a:off x="961229" y="2938433"/>
            <a:ext cx="5393920" cy="2235737"/>
          </a:xfrm>
          <a:prstGeom prst="rect">
            <a:avLst/>
          </a:prstGeom>
        </p:spPr>
        <p:txBody>
          <a:bodyPr anchor="b">
            <a:normAutofit/>
          </a:bodyPr>
          <a:lstStyle>
            <a:lvl1pPr>
              <a:defRPr sz="5499" b="1" cap="all" baseline="0">
                <a:solidFill>
                  <a:srgbClr val="4D515A"/>
                </a:solidFill>
                <a:latin typeface="Arial" panose="020B0604020202020204" pitchFamily="34" charset="0"/>
                <a:ea typeface="Calibri" panose="020F0502020204030204" pitchFamily="34" charset="0"/>
                <a:cs typeface="Arial" panose="020B0604020202020204" pitchFamily="34" charset="0"/>
              </a:defRPr>
            </a:lvl1pPr>
          </a:lstStyle>
          <a:p>
            <a:r>
              <a:rPr lang="en-US" dirty="0"/>
              <a:t>SECTION</a:t>
            </a:r>
            <a:br>
              <a:rPr lang="en-US" dirty="0"/>
            </a:br>
            <a:r>
              <a:rPr lang="en-US" dirty="0"/>
              <a:t>BREAK TITLE</a:t>
            </a:r>
          </a:p>
        </p:txBody>
      </p:sp>
    </p:spTree>
    <p:extLst>
      <p:ext uri="{BB962C8B-B14F-4D97-AF65-F5344CB8AC3E}">
        <p14:creationId xmlns:p14="http://schemas.microsoft.com/office/powerpoint/2010/main" val="260298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A68B-C8CF-F11E-2AC4-33D89DE68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CA945-2423-5279-2D8E-EABA050F2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A0469-66D8-3858-1A20-EB8FB43AC3B4}"/>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5" name="Footer Placeholder 4">
            <a:extLst>
              <a:ext uri="{FF2B5EF4-FFF2-40B4-BE49-F238E27FC236}">
                <a16:creationId xmlns:a16="http://schemas.microsoft.com/office/drawing/2014/main" id="{6DEA4D24-3F1C-52E0-0112-77F81717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84DD1-E873-CF22-C541-6C4C900FF318}"/>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57935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258F-4326-96E4-986B-66E766196D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474515-E0C2-FE96-6F6B-23D3F8B612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659872-2148-75B9-42C0-681821C24297}"/>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5" name="Footer Placeholder 4">
            <a:extLst>
              <a:ext uri="{FF2B5EF4-FFF2-40B4-BE49-F238E27FC236}">
                <a16:creationId xmlns:a16="http://schemas.microsoft.com/office/drawing/2014/main" id="{62761AC3-9471-FE83-9A1C-D0F457E84B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F3AB4-8965-5AD7-5059-A6F7150C7B33}"/>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420677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D12B-0CA0-B780-C9D2-FE2D26FD0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816FBB-7A63-9142-58BC-B254563D23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779659-53C2-03A9-319B-850B28698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6F9104-D5D7-7BD5-DA92-31C7D701404A}"/>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6" name="Footer Placeholder 5">
            <a:extLst>
              <a:ext uri="{FF2B5EF4-FFF2-40B4-BE49-F238E27FC236}">
                <a16:creationId xmlns:a16="http://schemas.microsoft.com/office/drawing/2014/main" id="{9A749845-89E7-61AB-4F7C-B00A9EDBC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9E4B9-1334-C4C7-D559-C1C05B6187FD}"/>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338066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E017-0267-15C4-C030-02DA2316A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54D537-C09E-1050-4B7D-50D669B62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B21DC-D52E-6FB3-4B91-D3C2BA3202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B186D4-7574-B03F-A7A6-A2FE74B5B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CF1507-5CF3-B894-80B3-ADA99FFBD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D8CB5-FB8B-118C-BAC0-597902385AA1}"/>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8" name="Footer Placeholder 7">
            <a:extLst>
              <a:ext uri="{FF2B5EF4-FFF2-40B4-BE49-F238E27FC236}">
                <a16:creationId xmlns:a16="http://schemas.microsoft.com/office/drawing/2014/main" id="{94635685-344D-E2FB-5457-9A2D3AD350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CF6D1-8C4E-852A-FBF6-82B66E36D670}"/>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44563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A54B-FA72-F7D0-DA84-04EE29D5D6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3CFF90-F045-43C8-8775-FB4760386ABC}"/>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4" name="Footer Placeholder 3">
            <a:extLst>
              <a:ext uri="{FF2B5EF4-FFF2-40B4-BE49-F238E27FC236}">
                <a16:creationId xmlns:a16="http://schemas.microsoft.com/office/drawing/2014/main" id="{D3A42C4B-3F70-89E2-4CEB-FC91B8462B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996185-AC57-89C9-0B77-2E644E8A85D8}"/>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75384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0B5D1-168A-C15E-5B5F-11E99181F726}"/>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3" name="Footer Placeholder 2">
            <a:extLst>
              <a:ext uri="{FF2B5EF4-FFF2-40B4-BE49-F238E27FC236}">
                <a16:creationId xmlns:a16="http://schemas.microsoft.com/office/drawing/2014/main" id="{DA6E7B2A-6674-84D0-814C-971FE5015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09DE16-0FD9-586B-1116-52DDAE5D5658}"/>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173622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55ED-95A3-15D4-3F7C-DB80EA02F7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23F111-4098-DFA2-A4FC-FE238CAF3D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9DAD10-AD97-2166-A0E0-54BEE9866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E47DE0-65D9-6CEE-C676-A6B73A330ADF}"/>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6" name="Footer Placeholder 5">
            <a:extLst>
              <a:ext uri="{FF2B5EF4-FFF2-40B4-BE49-F238E27FC236}">
                <a16:creationId xmlns:a16="http://schemas.microsoft.com/office/drawing/2014/main" id="{ECA95CA9-D62C-E63D-F39B-6B963CE07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BD9D7-C1DC-DB77-43C1-1B22D8E2CD41}"/>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1081362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C9A5-D879-174A-6053-C264BDA21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37D75F-6595-B922-0B31-61166D79C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D73133-3D15-6CEF-B397-D5DBD0CA8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19F87-A494-4DDD-A170-85D7692AE64C}"/>
              </a:ext>
            </a:extLst>
          </p:cNvPr>
          <p:cNvSpPr>
            <a:spLocks noGrp="1"/>
          </p:cNvSpPr>
          <p:nvPr>
            <p:ph type="dt" sz="half" idx="10"/>
          </p:nvPr>
        </p:nvSpPr>
        <p:spPr/>
        <p:txBody>
          <a:bodyPr/>
          <a:lstStyle/>
          <a:p>
            <a:fld id="{08743697-A6D9-4CB0-8CE2-85AA2367711F}" type="datetimeFigureOut">
              <a:rPr lang="en-US" smtClean="0"/>
              <a:t>3/12/2026</a:t>
            </a:fld>
            <a:endParaRPr lang="en-US"/>
          </a:p>
        </p:txBody>
      </p:sp>
      <p:sp>
        <p:nvSpPr>
          <p:cNvPr id="6" name="Footer Placeholder 5">
            <a:extLst>
              <a:ext uri="{FF2B5EF4-FFF2-40B4-BE49-F238E27FC236}">
                <a16:creationId xmlns:a16="http://schemas.microsoft.com/office/drawing/2014/main" id="{C626377C-640F-0A54-17F8-18AACCFD9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2EA9C-B6EB-BDD3-CFE4-37B47C1AA28E}"/>
              </a:ext>
            </a:extLst>
          </p:cNvPr>
          <p:cNvSpPr>
            <a:spLocks noGrp="1"/>
          </p:cNvSpPr>
          <p:nvPr>
            <p:ph type="sldNum" sz="quarter" idx="12"/>
          </p:nvPr>
        </p:nvSpPr>
        <p:spPr/>
        <p:txBody>
          <a:bodyPr/>
          <a:lstStyle/>
          <a:p>
            <a:fld id="{EEBF7287-86DA-418E-8B96-0C62805E2A5F}" type="slidenum">
              <a:rPr lang="en-US" smtClean="0"/>
              <a:t>‹#›</a:t>
            </a:fld>
            <a:endParaRPr lang="en-US"/>
          </a:p>
        </p:txBody>
      </p:sp>
    </p:spTree>
    <p:extLst>
      <p:ext uri="{BB962C8B-B14F-4D97-AF65-F5344CB8AC3E}">
        <p14:creationId xmlns:p14="http://schemas.microsoft.com/office/powerpoint/2010/main" val="117465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4F0B06-BE5A-DB98-47AA-DD33F47E8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F086E6-519C-C848-FABD-A84860B2B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84057-ED0B-9BC1-D550-CC5AA6C1C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743697-A6D9-4CB0-8CE2-85AA2367711F}" type="datetimeFigureOut">
              <a:rPr lang="en-US" smtClean="0"/>
              <a:t>3/12/2026</a:t>
            </a:fld>
            <a:endParaRPr lang="en-US"/>
          </a:p>
        </p:txBody>
      </p:sp>
      <p:sp>
        <p:nvSpPr>
          <p:cNvPr id="5" name="Footer Placeholder 4">
            <a:extLst>
              <a:ext uri="{FF2B5EF4-FFF2-40B4-BE49-F238E27FC236}">
                <a16:creationId xmlns:a16="http://schemas.microsoft.com/office/drawing/2014/main" id="{1DF4BF21-4DF1-E963-2891-4A6118A52D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206E22-0405-FD13-B1D2-CC73FA064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BF7287-86DA-418E-8B96-0C62805E2A5F}" type="slidenum">
              <a:rPr lang="en-US" smtClean="0"/>
              <a:t>‹#›</a:t>
            </a:fld>
            <a:endParaRPr lang="en-US"/>
          </a:p>
        </p:txBody>
      </p:sp>
    </p:spTree>
    <p:extLst>
      <p:ext uri="{BB962C8B-B14F-4D97-AF65-F5344CB8AC3E}">
        <p14:creationId xmlns:p14="http://schemas.microsoft.com/office/powerpoint/2010/main" val="159174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8BD6-55EF-1610-ACED-37A3532A31B0}"/>
              </a:ext>
            </a:extLst>
          </p:cNvPr>
          <p:cNvSpPr>
            <a:spLocks noGrp="1"/>
          </p:cNvSpPr>
          <p:nvPr>
            <p:ph type="ctrTitle"/>
          </p:nvPr>
        </p:nvSpPr>
        <p:spPr>
          <a:xfrm>
            <a:off x="868196" y="1611619"/>
            <a:ext cx="10455608" cy="841207"/>
          </a:xfrm>
        </p:spPr>
        <p:txBody>
          <a:bodyPr>
            <a:normAutofit/>
          </a:bodyPr>
          <a:lstStyle/>
          <a:p>
            <a:r>
              <a:rPr lang="en-US" dirty="0"/>
              <a:t>sCHOLARtRACK training</a:t>
            </a:r>
          </a:p>
        </p:txBody>
      </p:sp>
      <p:sp>
        <p:nvSpPr>
          <p:cNvPr id="3" name="Text Placeholder 2">
            <a:extLst>
              <a:ext uri="{FF2B5EF4-FFF2-40B4-BE49-F238E27FC236}">
                <a16:creationId xmlns:a16="http://schemas.microsoft.com/office/drawing/2014/main" id="{C2B05476-E88F-F36D-3C79-C03A7F33A6B6}"/>
              </a:ext>
            </a:extLst>
          </p:cNvPr>
          <p:cNvSpPr>
            <a:spLocks noGrp="1"/>
          </p:cNvSpPr>
          <p:nvPr>
            <p:ph type="body" sz="quarter" idx="12"/>
          </p:nvPr>
        </p:nvSpPr>
        <p:spPr/>
        <p:txBody>
          <a:bodyPr/>
          <a:lstStyle/>
          <a:p>
            <a:r>
              <a:rPr lang="en-US" dirty="0"/>
              <a:t>Reminders and Updates</a:t>
            </a:r>
          </a:p>
        </p:txBody>
      </p:sp>
      <p:sp>
        <p:nvSpPr>
          <p:cNvPr id="4" name="Text Placeholder 3">
            <a:extLst>
              <a:ext uri="{FF2B5EF4-FFF2-40B4-BE49-F238E27FC236}">
                <a16:creationId xmlns:a16="http://schemas.microsoft.com/office/drawing/2014/main" id="{4CC1A49C-1430-F5AC-F64C-4D0D1ACE7901}"/>
              </a:ext>
            </a:extLst>
          </p:cNvPr>
          <p:cNvSpPr>
            <a:spLocks noGrp="1"/>
          </p:cNvSpPr>
          <p:nvPr>
            <p:ph type="body" sz="quarter" idx="10"/>
          </p:nvPr>
        </p:nvSpPr>
        <p:spPr>
          <a:xfrm>
            <a:off x="868196" y="3327621"/>
            <a:ext cx="10314401" cy="1652392"/>
          </a:xfrm>
        </p:spPr>
        <p:txBody>
          <a:bodyPr>
            <a:normAutofit/>
          </a:bodyPr>
          <a:lstStyle/>
          <a:p>
            <a:r>
              <a:rPr lang="en-US" dirty="0"/>
              <a:t>Angel McAllister, </a:t>
            </a:r>
            <a:r>
              <a:rPr lang="en-US" i="1" dirty="0"/>
              <a:t>State Director for Financial Aid </a:t>
            </a:r>
          </a:p>
        </p:txBody>
      </p:sp>
      <p:sp>
        <p:nvSpPr>
          <p:cNvPr id="5" name="Text Placeholder 4">
            <a:extLst>
              <a:ext uri="{FF2B5EF4-FFF2-40B4-BE49-F238E27FC236}">
                <a16:creationId xmlns:a16="http://schemas.microsoft.com/office/drawing/2014/main" id="{4AC742B7-3188-CB76-DCE6-B5752806E740}"/>
              </a:ext>
            </a:extLst>
          </p:cNvPr>
          <p:cNvSpPr>
            <a:spLocks noGrp="1"/>
          </p:cNvSpPr>
          <p:nvPr>
            <p:ph type="body" sz="quarter" idx="11"/>
          </p:nvPr>
        </p:nvSpPr>
        <p:spPr>
          <a:xfrm>
            <a:off x="2145970" y="5043623"/>
            <a:ext cx="7543800" cy="588221"/>
          </a:xfrm>
        </p:spPr>
        <p:txBody>
          <a:bodyPr>
            <a:normAutofit/>
          </a:bodyPr>
          <a:lstStyle/>
          <a:p>
            <a:r>
              <a:rPr lang="en-US" sz="3200" dirty="0"/>
              <a:t>March 13, 2026</a:t>
            </a:r>
          </a:p>
        </p:txBody>
      </p:sp>
    </p:spTree>
    <p:extLst>
      <p:ext uri="{BB962C8B-B14F-4D97-AF65-F5344CB8AC3E}">
        <p14:creationId xmlns:p14="http://schemas.microsoft.com/office/powerpoint/2010/main" val="43967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95D0D-B448-163A-A154-B6F38DC8EA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392CDAD-C965-490B-026B-511C8A537ECF}"/>
              </a:ext>
            </a:extLst>
          </p:cNvPr>
          <p:cNvSpPr>
            <a:spLocks noGrp="1"/>
          </p:cNvSpPr>
          <p:nvPr>
            <p:ph type="title"/>
          </p:nvPr>
        </p:nvSpPr>
        <p:spPr>
          <a:xfrm>
            <a:off x="2834779" y="520786"/>
            <a:ext cx="9147767" cy="507831"/>
          </a:xfrm>
        </p:spPr>
        <p:txBody>
          <a:bodyPr>
            <a:normAutofit fontScale="90000"/>
          </a:bodyPr>
          <a:lstStyle/>
          <a:p>
            <a:r>
              <a:rPr lang="en-US" dirty="0"/>
              <a:t>Annual 21st Recalculation </a:t>
            </a:r>
            <a:r>
              <a:rPr lang="en-US" dirty="0">
                <a:latin typeface="Arial" panose="020B0604020202020204" pitchFamily="34" charset="0"/>
                <a:cs typeface="Arial" panose="020B0604020202020204" pitchFamily="34" charset="0"/>
              </a:rPr>
              <a:t> issue</a:t>
            </a:r>
          </a:p>
        </p:txBody>
      </p:sp>
      <p:sp>
        <p:nvSpPr>
          <p:cNvPr id="6" name="Content Placeholder 5">
            <a:extLst>
              <a:ext uri="{FF2B5EF4-FFF2-40B4-BE49-F238E27FC236}">
                <a16:creationId xmlns:a16="http://schemas.microsoft.com/office/drawing/2014/main" id="{C09233DD-572E-C4FE-C2B3-A1EA0FF8D475}"/>
              </a:ext>
            </a:extLst>
          </p:cNvPr>
          <p:cNvSpPr>
            <a:spLocks noGrp="1"/>
          </p:cNvSpPr>
          <p:nvPr>
            <p:ph idx="12"/>
          </p:nvPr>
        </p:nvSpPr>
        <p:spPr>
          <a:xfrm>
            <a:off x="3082768" y="1320801"/>
            <a:ext cx="8613723" cy="4762497"/>
          </a:xfrm>
        </p:spPr>
        <p:txBody>
          <a:bodyPr>
            <a:normAutofit/>
          </a:bodyPr>
          <a:lstStyle/>
          <a:p>
            <a:r>
              <a:rPr lang="en-US" dirty="0"/>
              <a:t>ScholarTrack is slowed down by multiple records and processes occurring simultaneously. </a:t>
            </a:r>
          </a:p>
          <a:p>
            <a:r>
              <a:rPr lang="en-US" dirty="0"/>
              <a:t>Short term fix to dump recalculation for TFC in the database on a weekly basis</a:t>
            </a:r>
          </a:p>
          <a:p>
            <a:r>
              <a:rPr lang="en-US" dirty="0"/>
              <a:t>Manual recalculation: Common practice for individual accounts and small amounts of student records. </a:t>
            </a:r>
            <a:endParaRPr lang="en-US" dirty="0">
              <a:highlight>
                <a:srgbClr val="FFFF00"/>
              </a:highlight>
            </a:endParaRPr>
          </a:p>
          <a:p>
            <a:r>
              <a:rPr lang="en-US" dirty="0"/>
              <a:t>If you have student records that appear to be missing awards, recalculate that student’s account. </a:t>
            </a:r>
          </a:p>
          <a:p>
            <a:pPr lvl="1"/>
            <a:r>
              <a:rPr lang="en-US" dirty="0"/>
              <a:t>If nothing changes, email Collegefa@che.in.gov.</a:t>
            </a:r>
          </a:p>
        </p:txBody>
      </p:sp>
    </p:spTree>
    <p:extLst>
      <p:ext uri="{BB962C8B-B14F-4D97-AF65-F5344CB8AC3E}">
        <p14:creationId xmlns:p14="http://schemas.microsoft.com/office/powerpoint/2010/main" val="340798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1270-D7DE-4B4F-A7E4-0895C25130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D51CE4-2915-170F-BB16-BEDED68414C6}"/>
              </a:ext>
            </a:extLst>
          </p:cNvPr>
          <p:cNvSpPr>
            <a:spLocks noGrp="1"/>
          </p:cNvSpPr>
          <p:nvPr>
            <p:ph type="title"/>
          </p:nvPr>
        </p:nvSpPr>
        <p:spPr>
          <a:xfrm>
            <a:off x="3284888" y="577645"/>
            <a:ext cx="8209482" cy="883473"/>
          </a:xfrm>
        </p:spPr>
        <p:txBody>
          <a:bodyPr/>
          <a:lstStyle/>
          <a:p>
            <a:r>
              <a:rPr lang="en-US" dirty="0"/>
              <a:t>New in 2025-2026</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A9759504-2111-F5E6-4AFE-8AFB04EAE4C7}"/>
              </a:ext>
            </a:extLst>
          </p:cNvPr>
          <p:cNvSpPr>
            <a:spLocks noGrp="1"/>
          </p:cNvSpPr>
          <p:nvPr>
            <p:ph idx="12"/>
          </p:nvPr>
        </p:nvSpPr>
        <p:spPr>
          <a:xfrm>
            <a:off x="3082767" y="1322387"/>
            <a:ext cx="8613723" cy="4957967"/>
          </a:xfrm>
        </p:spPr>
        <p:txBody>
          <a:bodyPr>
            <a:normAutofit fontScale="85000" lnSpcReduction="20000"/>
          </a:bodyPr>
          <a:lstStyle/>
          <a:p>
            <a:r>
              <a:rPr lang="en-US" sz="2800" dirty="0"/>
              <a:t>National Guard Supplemental Grant Changes</a:t>
            </a:r>
          </a:p>
          <a:p>
            <a:pPr lvl="1"/>
            <a:r>
              <a:rPr lang="en-US" sz="2800" dirty="0"/>
              <a:t>Summer claims are now allowed.</a:t>
            </a:r>
          </a:p>
          <a:p>
            <a:pPr lvl="1"/>
            <a:r>
              <a:rPr lang="en-US" sz="2800" dirty="0"/>
              <a:t>Students can use NGSG and the 21</a:t>
            </a:r>
            <a:r>
              <a:rPr lang="en-US" sz="2800" baseline="30000" dirty="0"/>
              <a:t>st</a:t>
            </a:r>
            <a:r>
              <a:rPr lang="en-US" sz="2800" dirty="0"/>
              <a:t> Century Scholarship together for 2 years.</a:t>
            </a:r>
          </a:p>
          <a:p>
            <a:r>
              <a:rPr lang="en-US" sz="2800" dirty="0"/>
              <a:t>Second use Workforce Ready Grant	</a:t>
            </a:r>
          </a:p>
          <a:p>
            <a:pPr lvl="1"/>
            <a:r>
              <a:rPr lang="en-US" sz="2800" dirty="0"/>
              <a:t>Can be used to complete a second certificate. </a:t>
            </a:r>
          </a:p>
          <a:p>
            <a:r>
              <a:rPr lang="en-US" sz="3000" dirty="0"/>
              <a:t>Eligibility changed for teaching scholarships.</a:t>
            </a:r>
          </a:p>
          <a:p>
            <a:pPr lvl="1"/>
            <a:r>
              <a:rPr lang="en-US" sz="2800" dirty="0"/>
              <a:t>To qualify for minority teaching scholarships, students must reside or previously resided in an underserved county: </a:t>
            </a:r>
            <a:r>
              <a:rPr lang="en-US" i="1" dirty="0"/>
              <a:t>Allen, Marion, Lake, St. Joseph, and Vanderburgh County</a:t>
            </a:r>
            <a:endParaRPr lang="en-US" sz="2800" i="1" dirty="0"/>
          </a:p>
        </p:txBody>
      </p:sp>
    </p:spTree>
    <p:extLst>
      <p:ext uri="{BB962C8B-B14F-4D97-AF65-F5344CB8AC3E}">
        <p14:creationId xmlns:p14="http://schemas.microsoft.com/office/powerpoint/2010/main" val="144035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A693-1B19-66FE-0180-2317B91331D7}"/>
              </a:ext>
            </a:extLst>
          </p:cNvPr>
          <p:cNvSpPr>
            <a:spLocks noGrp="1"/>
          </p:cNvSpPr>
          <p:nvPr>
            <p:ph type="title"/>
          </p:nvPr>
        </p:nvSpPr>
        <p:spPr>
          <a:xfrm>
            <a:off x="961230" y="2673027"/>
            <a:ext cx="5134770" cy="2052817"/>
          </a:xfrm>
          <a:prstGeom prst="rect">
            <a:avLst/>
          </a:prstGeom>
        </p:spPr>
        <p:txBody>
          <a:bodyPr/>
          <a:lstStyle/>
          <a:p>
            <a:r>
              <a:rPr lang="en-US" dirty="0"/>
              <a:t>Questions?</a:t>
            </a:r>
          </a:p>
        </p:txBody>
      </p:sp>
      <p:sp>
        <p:nvSpPr>
          <p:cNvPr id="3" name="Rectangle 2">
            <a:extLst>
              <a:ext uri="{FF2B5EF4-FFF2-40B4-BE49-F238E27FC236}">
                <a16:creationId xmlns:a16="http://schemas.microsoft.com/office/drawing/2014/main" id="{F3854E8C-E899-AAA5-838E-8EA01E601AEF}"/>
              </a:ext>
            </a:extLst>
          </p:cNvPr>
          <p:cNvSpPr/>
          <p:nvPr/>
        </p:nvSpPr>
        <p:spPr>
          <a:xfrm>
            <a:off x="811161" y="1932039"/>
            <a:ext cx="1814052" cy="4866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14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D6745-15A6-3A14-A754-B6FB3D4AC21D}"/>
              </a:ext>
            </a:extLst>
          </p:cNvPr>
          <p:cNvSpPr>
            <a:spLocks noGrp="1"/>
          </p:cNvSpPr>
          <p:nvPr>
            <p:ph type="body" sz="quarter" idx="12"/>
          </p:nvPr>
        </p:nvSpPr>
        <p:spPr/>
        <p:txBody>
          <a:bodyPr>
            <a:normAutofit lnSpcReduction="10000"/>
          </a:bodyPr>
          <a:lstStyle/>
          <a:p>
            <a:r>
              <a:rPr lang="en-US" dirty="0"/>
              <a:t>Angel McAllister 			Catilin Mahoney</a:t>
            </a:r>
          </a:p>
        </p:txBody>
      </p:sp>
      <p:sp>
        <p:nvSpPr>
          <p:cNvPr id="3" name="Text Placeholder 2">
            <a:extLst>
              <a:ext uri="{FF2B5EF4-FFF2-40B4-BE49-F238E27FC236}">
                <a16:creationId xmlns:a16="http://schemas.microsoft.com/office/drawing/2014/main" id="{78291B5F-39CE-FD4D-6A6A-A369B880DDC7}"/>
              </a:ext>
            </a:extLst>
          </p:cNvPr>
          <p:cNvSpPr>
            <a:spLocks noGrp="1"/>
          </p:cNvSpPr>
          <p:nvPr>
            <p:ph type="body" sz="quarter" idx="10"/>
          </p:nvPr>
        </p:nvSpPr>
        <p:spPr>
          <a:xfrm>
            <a:off x="2127025" y="3667095"/>
            <a:ext cx="8973539" cy="342944"/>
          </a:xfrm>
        </p:spPr>
        <p:txBody>
          <a:bodyPr>
            <a:normAutofit fontScale="92500" lnSpcReduction="10000"/>
          </a:bodyPr>
          <a:lstStyle/>
          <a:p>
            <a:r>
              <a:rPr lang="en-US" dirty="0"/>
              <a:t>State Director for Financial Aid		Director, Financial Aid Support Center </a:t>
            </a:r>
          </a:p>
        </p:txBody>
      </p:sp>
      <p:sp>
        <p:nvSpPr>
          <p:cNvPr id="4" name="Text Placeholder 3">
            <a:extLst>
              <a:ext uri="{FF2B5EF4-FFF2-40B4-BE49-F238E27FC236}">
                <a16:creationId xmlns:a16="http://schemas.microsoft.com/office/drawing/2014/main" id="{4B4E7273-E679-5EAA-AD71-1BDA6F02ECC1}"/>
              </a:ext>
            </a:extLst>
          </p:cNvPr>
          <p:cNvSpPr>
            <a:spLocks noGrp="1"/>
          </p:cNvSpPr>
          <p:nvPr>
            <p:ph type="body" sz="quarter" idx="13"/>
          </p:nvPr>
        </p:nvSpPr>
        <p:spPr>
          <a:xfrm>
            <a:off x="2510424" y="4443341"/>
            <a:ext cx="7543800" cy="365078"/>
          </a:xfrm>
        </p:spPr>
        <p:txBody>
          <a:bodyPr>
            <a:normAutofit fontScale="92500" lnSpcReduction="10000"/>
          </a:bodyPr>
          <a:lstStyle/>
          <a:p>
            <a:r>
              <a:rPr lang="en-US" dirty="0"/>
              <a:t>CollegeFA@che.in.gov</a:t>
            </a:r>
          </a:p>
        </p:txBody>
      </p:sp>
    </p:spTree>
    <p:extLst>
      <p:ext uri="{BB962C8B-B14F-4D97-AF65-F5344CB8AC3E}">
        <p14:creationId xmlns:p14="http://schemas.microsoft.com/office/powerpoint/2010/main" val="378689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D7D4D-BE43-7D22-1E6C-4F2035D706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050246-29AD-94EE-A2B1-4458C8D5E1B8}"/>
              </a:ext>
            </a:extLst>
          </p:cNvPr>
          <p:cNvSpPr>
            <a:spLocks noGrp="1"/>
          </p:cNvSpPr>
          <p:nvPr>
            <p:ph type="title"/>
          </p:nvPr>
        </p:nvSpPr>
        <p:spPr>
          <a:xfrm>
            <a:off x="5299573" y="693919"/>
            <a:ext cx="6195605" cy="883473"/>
          </a:xfrm>
        </p:spPr>
        <p:txBody>
          <a:bodyPr/>
          <a:lstStyle/>
          <a:p>
            <a:r>
              <a:rPr lang="en-US" dirty="0">
                <a:latin typeface="Arial" panose="020B0604020202020204" pitchFamily="34" charset="0"/>
                <a:cs typeface="Arial" panose="020B0604020202020204" pitchFamily="34" charset="0"/>
              </a:rPr>
              <a:t>Session Overview </a:t>
            </a:r>
          </a:p>
        </p:txBody>
      </p:sp>
      <p:sp>
        <p:nvSpPr>
          <p:cNvPr id="7" name="Content Placeholder 6">
            <a:extLst>
              <a:ext uri="{FF2B5EF4-FFF2-40B4-BE49-F238E27FC236}">
                <a16:creationId xmlns:a16="http://schemas.microsoft.com/office/drawing/2014/main" id="{BAF3CA79-6252-8FB1-5227-54ED1DEC1F2E}"/>
              </a:ext>
            </a:extLst>
          </p:cNvPr>
          <p:cNvSpPr>
            <a:spLocks noGrp="1"/>
          </p:cNvSpPr>
          <p:nvPr>
            <p:ph idx="13"/>
          </p:nvPr>
        </p:nvSpPr>
        <p:spPr/>
        <p:txBody>
          <a:bodyPr>
            <a:normAutofit/>
          </a:bodyPr>
          <a:lstStyle/>
          <a:p>
            <a:pPr algn="ctr"/>
            <a:r>
              <a:rPr lang="en-US" sz="2699" b="1" dirty="0">
                <a:solidFill>
                  <a:schemeClr val="tx1"/>
                </a:solidFill>
              </a:rPr>
              <a:t>“Great things happen when colleges and ScholarTrack speak the same language.”</a:t>
            </a:r>
          </a:p>
        </p:txBody>
      </p:sp>
      <p:sp>
        <p:nvSpPr>
          <p:cNvPr id="6" name="Content Placeholder 5">
            <a:extLst>
              <a:ext uri="{FF2B5EF4-FFF2-40B4-BE49-F238E27FC236}">
                <a16:creationId xmlns:a16="http://schemas.microsoft.com/office/drawing/2014/main" id="{F874992F-9410-E9FC-0D03-2C5B5D9F4A24}"/>
              </a:ext>
            </a:extLst>
          </p:cNvPr>
          <p:cNvSpPr>
            <a:spLocks noGrp="1"/>
          </p:cNvSpPr>
          <p:nvPr>
            <p:ph idx="12"/>
          </p:nvPr>
        </p:nvSpPr>
        <p:spPr>
          <a:xfrm>
            <a:off x="5299573" y="1577392"/>
            <a:ext cx="5944586" cy="3992807"/>
          </a:xfrm>
        </p:spPr>
        <p:txBody>
          <a:bodyPr>
            <a:normAutofit/>
          </a:bodyPr>
          <a:lstStyle/>
          <a:p>
            <a:r>
              <a:rPr lang="en-US" dirty="0"/>
              <a:t>ScholarTrack state aid files </a:t>
            </a:r>
          </a:p>
          <a:p>
            <a:r>
              <a:rPr lang="en-US" dirty="0"/>
              <a:t>Credit completion/credit bank reporting</a:t>
            </a:r>
          </a:p>
          <a:p>
            <a:r>
              <a:rPr lang="en-US" dirty="0"/>
              <a:t>Award creation timeline </a:t>
            </a:r>
          </a:p>
          <a:p>
            <a:r>
              <a:rPr lang="en-US" dirty="0"/>
              <a:t>ScholarTrack maintenance </a:t>
            </a:r>
          </a:p>
          <a:p>
            <a:r>
              <a:rPr lang="en-US" dirty="0"/>
              <a:t>Recalculation </a:t>
            </a:r>
          </a:p>
          <a:p>
            <a:r>
              <a:rPr lang="en-US" dirty="0"/>
              <a:t>New in 2025-2026</a:t>
            </a:r>
          </a:p>
        </p:txBody>
      </p:sp>
    </p:spTree>
    <p:extLst>
      <p:ext uri="{BB962C8B-B14F-4D97-AF65-F5344CB8AC3E}">
        <p14:creationId xmlns:p14="http://schemas.microsoft.com/office/powerpoint/2010/main" val="397270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86063-306B-B048-EA33-079505D941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65F5F2-F4BF-EFF6-CF77-637E8CAFC1F7}"/>
              </a:ext>
            </a:extLst>
          </p:cNvPr>
          <p:cNvSpPr>
            <a:spLocks noGrp="1"/>
          </p:cNvSpPr>
          <p:nvPr>
            <p:ph type="title"/>
          </p:nvPr>
        </p:nvSpPr>
        <p:spPr/>
        <p:txBody>
          <a:bodyPr/>
          <a:lstStyle/>
          <a:p>
            <a:r>
              <a:rPr lang="en-US" dirty="0"/>
              <a:t>2026-2027 Information File </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A9A3C79E-CD8B-71FD-A211-F2A0D7638666}"/>
              </a:ext>
            </a:extLst>
          </p:cNvPr>
          <p:cNvSpPr>
            <a:spLocks noGrp="1"/>
          </p:cNvSpPr>
          <p:nvPr>
            <p:ph idx="12"/>
          </p:nvPr>
        </p:nvSpPr>
        <p:spPr>
          <a:xfrm>
            <a:off x="3082768" y="1779588"/>
            <a:ext cx="8613723" cy="3877972"/>
          </a:xfrm>
        </p:spPr>
        <p:txBody>
          <a:bodyPr>
            <a:normAutofit fontScale="92500"/>
          </a:bodyPr>
          <a:lstStyle/>
          <a:p>
            <a:r>
              <a:rPr lang="en-US" dirty="0"/>
              <a:t>Information Files contains all data needed to explain </a:t>
            </a:r>
            <a:r>
              <a:rPr lang="en-US" u="sng" dirty="0"/>
              <a:t>state</a:t>
            </a:r>
            <a:r>
              <a:rPr lang="en-US" dirty="0"/>
              <a:t> financial aid award offers.</a:t>
            </a:r>
          </a:p>
          <a:p>
            <a:pPr lvl="0"/>
            <a:r>
              <a:rPr lang="en-US" dirty="0"/>
              <a:t> The files can be requested using various filters tailored to a specific request.</a:t>
            </a:r>
          </a:p>
          <a:p>
            <a:pPr lvl="0"/>
            <a:r>
              <a:rPr lang="en-US" dirty="0"/>
              <a:t>Multiple ISIR years and award types can be requested.</a:t>
            </a:r>
          </a:p>
          <a:p>
            <a:pPr lvl="0"/>
            <a:r>
              <a:rPr lang="en-US" dirty="0"/>
              <a:t>The ability to schedule reports on a consist basis is a popular feature.</a:t>
            </a:r>
          </a:p>
          <a:p>
            <a:pPr lvl="0"/>
            <a:r>
              <a:rPr lang="en-US" dirty="0"/>
              <a:t>All requested files remain stored in ScholarTrack for future reference.</a:t>
            </a:r>
          </a:p>
          <a:p>
            <a:endParaRPr lang="en-US" dirty="0"/>
          </a:p>
          <a:p>
            <a:endParaRPr lang="en-US" dirty="0"/>
          </a:p>
        </p:txBody>
      </p:sp>
    </p:spTree>
    <p:extLst>
      <p:ext uri="{BB962C8B-B14F-4D97-AF65-F5344CB8AC3E}">
        <p14:creationId xmlns:p14="http://schemas.microsoft.com/office/powerpoint/2010/main" val="328332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091B-9DCE-22A8-A41E-367DA60DD0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40806FB-B988-F251-49F1-CB7423C2595D}"/>
              </a:ext>
            </a:extLst>
          </p:cNvPr>
          <p:cNvSpPr>
            <a:spLocks noGrp="1"/>
          </p:cNvSpPr>
          <p:nvPr>
            <p:ph type="title"/>
          </p:nvPr>
        </p:nvSpPr>
        <p:spPr/>
        <p:txBody>
          <a:bodyPr/>
          <a:lstStyle/>
          <a:p>
            <a:r>
              <a:rPr lang="en-US" dirty="0"/>
              <a:t>Claim file</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4C1DE24D-CEE9-7F51-AD4D-28F00A063CBF}"/>
              </a:ext>
            </a:extLst>
          </p:cNvPr>
          <p:cNvSpPr>
            <a:spLocks noGrp="1"/>
          </p:cNvSpPr>
          <p:nvPr>
            <p:ph idx="12"/>
          </p:nvPr>
        </p:nvSpPr>
        <p:spPr>
          <a:xfrm>
            <a:off x="3082768" y="1779588"/>
            <a:ext cx="8613723" cy="3877972"/>
          </a:xfrm>
        </p:spPr>
        <p:txBody>
          <a:bodyPr>
            <a:normAutofit/>
          </a:bodyPr>
          <a:lstStyle/>
          <a:p>
            <a:r>
              <a:rPr lang="en-US" dirty="0"/>
              <a:t>Similar to the Information File, the Claim File contains data pertaining to the student’s award amount, claim amount, state aid used etc. </a:t>
            </a:r>
          </a:p>
          <a:p>
            <a:r>
              <a:rPr lang="en-US" dirty="0"/>
              <a:t>Contrary to the Information File, the Claim File can be uploaded to the ScholarTrack for the purpose of claiming or receiving payment for the student’s state aid. </a:t>
            </a:r>
          </a:p>
          <a:p>
            <a:r>
              <a:rPr lang="en-US" dirty="0"/>
              <a:t>Students will appear on your file if you are listed on any ISIR transaction in any position in a given ISIR/award year. </a:t>
            </a:r>
          </a:p>
          <a:p>
            <a:endParaRPr lang="en-US" dirty="0"/>
          </a:p>
        </p:txBody>
      </p:sp>
    </p:spTree>
    <p:extLst>
      <p:ext uri="{BB962C8B-B14F-4D97-AF65-F5344CB8AC3E}">
        <p14:creationId xmlns:p14="http://schemas.microsoft.com/office/powerpoint/2010/main" val="53560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9F38-F4D4-BA61-F2DE-EA0E22E1F8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529676-3603-AB49-12C1-1C49C649832A}"/>
              </a:ext>
            </a:extLst>
          </p:cNvPr>
          <p:cNvSpPr>
            <a:spLocks noGrp="1"/>
          </p:cNvSpPr>
          <p:nvPr>
            <p:ph type="title"/>
          </p:nvPr>
        </p:nvSpPr>
        <p:spPr/>
        <p:txBody>
          <a:bodyPr/>
          <a:lstStyle/>
          <a:p>
            <a:r>
              <a:rPr lang="en-US" dirty="0"/>
              <a:t>Credit completion file</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B7D4C17-0219-6DA5-74F2-1DEBAAC55815}"/>
              </a:ext>
            </a:extLst>
          </p:cNvPr>
          <p:cNvSpPr>
            <a:spLocks noGrp="1"/>
          </p:cNvSpPr>
          <p:nvPr>
            <p:ph idx="12"/>
          </p:nvPr>
        </p:nvSpPr>
        <p:spPr>
          <a:xfrm>
            <a:off x="3082768" y="1779587"/>
            <a:ext cx="8613723" cy="4267251"/>
          </a:xfrm>
        </p:spPr>
        <p:txBody>
          <a:bodyPr>
            <a:normAutofit/>
          </a:bodyPr>
          <a:lstStyle/>
          <a:p>
            <a:r>
              <a:rPr lang="en-US" dirty="0"/>
              <a:t>Students are added to credit completion files in the following scenarios: </a:t>
            </a:r>
          </a:p>
          <a:p>
            <a:pPr lvl="1"/>
            <a:r>
              <a:rPr lang="en-US" dirty="0"/>
              <a:t> The student used state financial aid at your institution within the last 8 years; </a:t>
            </a:r>
          </a:p>
          <a:p>
            <a:pPr lvl="1"/>
            <a:r>
              <a:rPr lang="en-US" dirty="0"/>
              <a:t>The student or parent entered a request in ScholarTrack to have credit completion data reported; </a:t>
            </a:r>
          </a:p>
          <a:p>
            <a:pPr lvl="1"/>
            <a:r>
              <a:rPr lang="en-US" dirty="0"/>
              <a:t>A CHE User or a College User entered a request in ScholarTrack on the student’s behalf to have credit completion data reported. </a:t>
            </a:r>
          </a:p>
        </p:txBody>
      </p:sp>
    </p:spTree>
    <p:extLst>
      <p:ext uri="{BB962C8B-B14F-4D97-AF65-F5344CB8AC3E}">
        <p14:creationId xmlns:p14="http://schemas.microsoft.com/office/powerpoint/2010/main" val="344059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3CB86-017C-19B9-1CD6-3A9FCD5400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163E81A-0D84-12F3-D2B0-7BC94DE6270E}"/>
              </a:ext>
            </a:extLst>
          </p:cNvPr>
          <p:cNvSpPr>
            <a:spLocks noGrp="1"/>
          </p:cNvSpPr>
          <p:nvPr>
            <p:ph type="title"/>
          </p:nvPr>
        </p:nvSpPr>
        <p:spPr/>
        <p:txBody>
          <a:bodyPr/>
          <a:lstStyle/>
          <a:p>
            <a:r>
              <a:rPr lang="en-US" dirty="0"/>
              <a:t>Credit completion file</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962F35B-C945-D6B5-6993-63679242AD2C}"/>
              </a:ext>
            </a:extLst>
          </p:cNvPr>
          <p:cNvSpPr>
            <a:spLocks noGrp="1"/>
          </p:cNvSpPr>
          <p:nvPr>
            <p:ph idx="12"/>
          </p:nvPr>
        </p:nvSpPr>
        <p:spPr>
          <a:xfrm>
            <a:off x="3082768" y="1779587"/>
            <a:ext cx="8613723" cy="4326245"/>
          </a:xfrm>
        </p:spPr>
        <p:txBody>
          <a:bodyPr>
            <a:normAutofit/>
          </a:bodyPr>
          <a:lstStyle/>
          <a:p>
            <a:r>
              <a:rPr lang="en-US" dirty="0"/>
              <a:t>A student will be removed from credit completion files in 3 scenarios: </a:t>
            </a:r>
          </a:p>
          <a:p>
            <a:pPr lvl="1"/>
            <a:r>
              <a:rPr lang="en-US" dirty="0"/>
              <a:t>8 years pass from the time the student first used state financial aid;</a:t>
            </a:r>
          </a:p>
          <a:p>
            <a:pPr lvl="2"/>
            <a:r>
              <a:rPr lang="en-US" dirty="0"/>
              <a:t>If they used aid before 2013-2014, they have 8 years from the time they first use aid starting in 2017-2018 to use their remaining aid. </a:t>
            </a:r>
          </a:p>
          <a:p>
            <a:pPr lvl="1"/>
            <a:r>
              <a:rPr lang="en-US" dirty="0"/>
              <a:t>The institution reports that the student earned a Bachelor’s Degree</a:t>
            </a:r>
          </a:p>
          <a:p>
            <a:pPr lvl="1"/>
            <a:r>
              <a:rPr lang="en-US" dirty="0"/>
              <a:t>The student has exhausted 4 years of state aid eligibility.</a:t>
            </a:r>
          </a:p>
        </p:txBody>
      </p:sp>
    </p:spTree>
    <p:extLst>
      <p:ext uri="{BB962C8B-B14F-4D97-AF65-F5344CB8AC3E}">
        <p14:creationId xmlns:p14="http://schemas.microsoft.com/office/powerpoint/2010/main" val="121484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AB805-68AC-7E01-432E-AB1F65A293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F820E83-9D2E-3F24-6D84-2A4DF759C93E}"/>
              </a:ext>
            </a:extLst>
          </p:cNvPr>
          <p:cNvSpPr>
            <a:spLocks noGrp="1"/>
          </p:cNvSpPr>
          <p:nvPr>
            <p:ph type="title"/>
          </p:nvPr>
        </p:nvSpPr>
        <p:spPr/>
        <p:txBody>
          <a:bodyPr/>
          <a:lstStyle/>
          <a:p>
            <a:r>
              <a:rPr lang="en-US" dirty="0"/>
              <a:t>Credit bank file</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ABF21E7-B8F6-A4EE-84F2-FBCC141E950E}"/>
              </a:ext>
            </a:extLst>
          </p:cNvPr>
          <p:cNvSpPr>
            <a:spLocks noGrp="1"/>
          </p:cNvSpPr>
          <p:nvPr>
            <p:ph idx="12"/>
          </p:nvPr>
        </p:nvSpPr>
        <p:spPr>
          <a:xfrm>
            <a:off x="3082768" y="1779587"/>
            <a:ext cx="8613723" cy="4326245"/>
          </a:xfrm>
        </p:spPr>
        <p:txBody>
          <a:bodyPr>
            <a:normAutofit/>
          </a:bodyPr>
          <a:lstStyle/>
          <a:p>
            <a:r>
              <a:rPr lang="en-US" dirty="0"/>
              <a:t>Credit bank hours are used to make up the difference in hours if a student fails to meet the credit completion requirement for a particular award. </a:t>
            </a:r>
          </a:p>
          <a:p>
            <a:r>
              <a:rPr lang="en-US" dirty="0"/>
              <a:t>If a student loses eligibility for an award by failing to meet the credit completion requirement, credit bank hours may be used with hours earned in a non-award year to regain eligibility.</a:t>
            </a:r>
          </a:p>
          <a:p>
            <a:r>
              <a:rPr lang="en-US" dirty="0"/>
              <a:t>Students are added to the credit bank file manually by the institution or if a student or CHE user submits a credit bank request in ScholarTrack. </a:t>
            </a:r>
          </a:p>
        </p:txBody>
      </p:sp>
    </p:spTree>
    <p:extLst>
      <p:ext uri="{BB962C8B-B14F-4D97-AF65-F5344CB8AC3E}">
        <p14:creationId xmlns:p14="http://schemas.microsoft.com/office/powerpoint/2010/main" val="144640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6D052-2438-2952-4010-8CC3511900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CA249C-454D-D544-520E-E542AAD11AC7}"/>
              </a:ext>
            </a:extLst>
          </p:cNvPr>
          <p:cNvSpPr>
            <a:spLocks noGrp="1"/>
          </p:cNvSpPr>
          <p:nvPr>
            <p:ph type="title"/>
          </p:nvPr>
        </p:nvSpPr>
        <p:spPr>
          <a:xfrm>
            <a:off x="3273823" y="501652"/>
            <a:ext cx="9820702" cy="546100"/>
          </a:xfrm>
        </p:spPr>
        <p:txBody>
          <a:bodyPr>
            <a:normAutofit fontScale="90000"/>
          </a:bodyPr>
          <a:lstStyle/>
          <a:p>
            <a:r>
              <a:rPr lang="en-US" dirty="0"/>
              <a:t>Award Creation Timeline</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F0A0154B-3F2C-E6AE-B922-0545609E95CA}"/>
              </a:ext>
            </a:extLst>
          </p:cNvPr>
          <p:cNvSpPr>
            <a:spLocks noGrp="1"/>
          </p:cNvSpPr>
          <p:nvPr>
            <p:ph idx="12"/>
          </p:nvPr>
        </p:nvSpPr>
        <p:spPr>
          <a:xfrm>
            <a:off x="3082768" y="1178297"/>
            <a:ext cx="8613723" cy="4818742"/>
          </a:xfrm>
        </p:spPr>
        <p:txBody>
          <a:bodyPr>
            <a:normAutofit fontScale="92500"/>
          </a:bodyPr>
          <a:lstStyle/>
          <a:p>
            <a:r>
              <a:rPr lang="en-US" dirty="0"/>
              <a:t>Scholarship/Grant applications open in ScholarTrack on the respective date. </a:t>
            </a:r>
          </a:p>
          <a:p>
            <a:pPr lvl="1"/>
            <a:r>
              <a:rPr lang="en-US" dirty="0"/>
              <a:t>Majority of the awards require a FAFSA. </a:t>
            </a:r>
          </a:p>
          <a:p>
            <a:pPr lvl="1"/>
            <a:r>
              <a:rPr lang="en-US" dirty="0"/>
              <a:t>Some award amounts are created instantly, while others required a review process or manual calculation of award amounts.</a:t>
            </a:r>
          </a:p>
          <a:p>
            <a:r>
              <a:rPr lang="en-US" dirty="0"/>
              <a:t>FAFSA data and awards are made visible in ScholarTrack once ISIR ingestion and testing is completed in late December or early January. </a:t>
            </a:r>
          </a:p>
          <a:p>
            <a:r>
              <a:rPr lang="en-US" dirty="0"/>
              <a:t>Award amounts are active in ScholarTrack and visible on Information/Claim Files late April or early May. </a:t>
            </a:r>
          </a:p>
          <a:p>
            <a:r>
              <a:rPr lang="en-US" dirty="0"/>
              <a:t>Students are notified of award eligibility in July. </a:t>
            </a:r>
          </a:p>
        </p:txBody>
      </p:sp>
    </p:spTree>
    <p:extLst>
      <p:ext uri="{BB962C8B-B14F-4D97-AF65-F5344CB8AC3E}">
        <p14:creationId xmlns:p14="http://schemas.microsoft.com/office/powerpoint/2010/main" val="219860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2FE4-7E3A-90D3-E348-2BEBAFA4AD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B09DC6-6361-7BE0-ECF8-4C073A39595E}"/>
              </a:ext>
            </a:extLst>
          </p:cNvPr>
          <p:cNvSpPr>
            <a:spLocks noGrp="1"/>
          </p:cNvSpPr>
          <p:nvPr>
            <p:ph type="title"/>
          </p:nvPr>
        </p:nvSpPr>
        <p:spPr>
          <a:xfrm>
            <a:off x="3285698" y="774701"/>
            <a:ext cx="9820702" cy="546100"/>
          </a:xfrm>
        </p:spPr>
        <p:txBody>
          <a:bodyPr>
            <a:normAutofit fontScale="90000"/>
          </a:bodyPr>
          <a:lstStyle/>
          <a:p>
            <a:r>
              <a:rPr lang="en-US" dirty="0"/>
              <a:t>ScholarTrack maintenance</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0DC26AE5-CEC1-56F9-E46B-10601C73C358}"/>
              </a:ext>
            </a:extLst>
          </p:cNvPr>
          <p:cNvSpPr>
            <a:spLocks noGrp="1"/>
          </p:cNvSpPr>
          <p:nvPr>
            <p:ph idx="12"/>
          </p:nvPr>
        </p:nvSpPr>
        <p:spPr>
          <a:xfrm>
            <a:off x="2845261" y="1358493"/>
            <a:ext cx="8613723" cy="4762497"/>
          </a:xfrm>
        </p:spPr>
        <p:txBody>
          <a:bodyPr>
            <a:normAutofit/>
          </a:bodyPr>
          <a:lstStyle/>
          <a:p>
            <a:pPr marL="1028700" lvl="1" indent="-571500"/>
            <a:r>
              <a:rPr lang="en-US" sz="2200" dirty="0"/>
              <a:t>CHE onboarded a new IT vendor during spring of 2025.</a:t>
            </a:r>
          </a:p>
          <a:p>
            <a:pPr marL="1028700" lvl="1" indent="-571500"/>
            <a:r>
              <a:rPr lang="en-US" sz="2200" dirty="0"/>
              <a:t>Issues are reported on a consistent basis and thoroughly reviewed by the IT vendor, but the time to fix issues varies.</a:t>
            </a:r>
          </a:p>
          <a:p>
            <a:pPr marL="1428670" lvl="2" indent="-571500"/>
            <a:r>
              <a:rPr lang="en-US" sz="2000" dirty="0"/>
              <a:t>Number of students impacted </a:t>
            </a:r>
          </a:p>
          <a:p>
            <a:pPr marL="1428670" lvl="2" indent="-571500"/>
            <a:r>
              <a:rPr lang="en-US" sz="2000" dirty="0"/>
              <a:t>Legislative mandates are prioritized</a:t>
            </a:r>
          </a:p>
          <a:p>
            <a:pPr marL="1428670" lvl="2" indent="-571500"/>
            <a:r>
              <a:rPr lang="en-US" sz="2000" dirty="0"/>
              <a:t>How it impacts ScholarTrack operation</a:t>
            </a:r>
          </a:p>
          <a:p>
            <a:pPr marL="1028700" lvl="1" indent="-571500"/>
            <a:r>
              <a:rPr lang="en-US" sz="2200" dirty="0"/>
              <a:t>Bi-weekly meetings are held to discuss system issues, create work-arounds, and implement solutions. </a:t>
            </a:r>
          </a:p>
          <a:p>
            <a:pPr marL="1028700" lvl="1" indent="-571500"/>
            <a:endParaRPr lang="en-US" sz="2200" dirty="0"/>
          </a:p>
        </p:txBody>
      </p:sp>
    </p:spTree>
    <p:extLst>
      <p:ext uri="{BB962C8B-B14F-4D97-AF65-F5344CB8AC3E}">
        <p14:creationId xmlns:p14="http://schemas.microsoft.com/office/powerpoint/2010/main" val="1803509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14801</TotalTime>
  <Words>783</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Abril Fatface</vt:lpstr>
      <vt:lpstr>Aptos</vt:lpstr>
      <vt:lpstr>Aptos Display</vt:lpstr>
      <vt:lpstr>Arial</vt:lpstr>
      <vt:lpstr>Calibri</vt:lpstr>
      <vt:lpstr>Wingdings 3</vt:lpstr>
      <vt:lpstr>Office Theme</vt:lpstr>
      <vt:lpstr>sCHOLARtRACK training</vt:lpstr>
      <vt:lpstr>Session Overview </vt:lpstr>
      <vt:lpstr>2026-2027 Information File </vt:lpstr>
      <vt:lpstr>Claim file</vt:lpstr>
      <vt:lpstr>Credit completion file</vt:lpstr>
      <vt:lpstr>Credit completion file</vt:lpstr>
      <vt:lpstr>Credit bank file</vt:lpstr>
      <vt:lpstr>Award Creation Timeline</vt:lpstr>
      <vt:lpstr>ScholarTrack maintenance</vt:lpstr>
      <vt:lpstr>Annual 21st Recalculation  issue</vt:lpstr>
      <vt:lpstr>New in 2025-2026</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McAllister, Angel (CHE)</dc:creator>
  <cp:lastModifiedBy>McAllister, Angel (CHE)</cp:lastModifiedBy>
  <cp:revision>10</cp:revision>
  <dcterms:created xsi:type="dcterms:W3CDTF">2026-02-11T14:57:11Z</dcterms:created>
  <dcterms:modified xsi:type="dcterms:W3CDTF">2026-03-13T11:55:26Z</dcterms:modified>
</cp:coreProperties>
</file>